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60" r:id="rId4"/>
    <p:sldId id="262" r:id="rId5"/>
    <p:sldId id="275" r:id="rId6"/>
    <p:sldId id="278" r:id="rId7"/>
    <p:sldId id="276" r:id="rId8"/>
    <p:sldId id="283" r:id="rId9"/>
    <p:sldId id="263" r:id="rId10"/>
    <p:sldId id="284" r:id="rId11"/>
    <p:sldId id="295" r:id="rId12"/>
    <p:sldId id="291" r:id="rId13"/>
    <p:sldId id="290" r:id="rId14"/>
    <p:sldId id="292" r:id="rId15"/>
    <p:sldId id="293" r:id="rId16"/>
    <p:sldId id="294" r:id="rId17"/>
    <p:sldId id="286" r:id="rId18"/>
    <p:sldId id="28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94648"/>
  </p:normalViewPr>
  <p:slideViewPr>
    <p:cSldViewPr snapToGrid="0">
      <p:cViewPr varScale="1">
        <p:scale>
          <a:sx n="115" d="100"/>
          <a:sy n="115" d="100"/>
        </p:scale>
        <p:origin x="232" y="33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6CDBEA-3958-7B43-8AE9-FD90DE14F41A}" type="doc">
      <dgm:prSet loTypeId="urn:microsoft.com/office/officeart/2005/8/layout/chevron1" loCatId="" qsTypeId="urn:microsoft.com/office/officeart/2005/8/quickstyle/simple5" qsCatId="simple" csTypeId="urn:microsoft.com/office/officeart/2005/8/colors/colorful3" csCatId="colorful" phldr="1"/>
      <dgm:spPr/>
      <dgm:t>
        <a:bodyPr/>
        <a:lstStyle/>
        <a:p>
          <a:endParaRPr lang="en-US"/>
        </a:p>
      </dgm:t>
    </dgm:pt>
    <dgm:pt modelId="{47DE10B3-0B0D-0C4A-A20F-272E0E462762}">
      <dgm:prSet phldrT="[Text]"/>
      <dgm:spPr/>
      <dgm:t>
        <a:bodyPr/>
        <a:lstStyle/>
        <a:p>
          <a:r>
            <a:rPr lang="en-US" dirty="0"/>
            <a:t>Born</a:t>
          </a:r>
        </a:p>
      </dgm:t>
    </dgm:pt>
    <dgm:pt modelId="{F3A6E54D-36B9-4145-A662-C0C1239B290E}" type="parTrans" cxnId="{B0DB2A77-69B5-A34C-A371-43FF2E4F5DA0}">
      <dgm:prSet/>
      <dgm:spPr/>
      <dgm:t>
        <a:bodyPr/>
        <a:lstStyle/>
        <a:p>
          <a:endParaRPr lang="en-US"/>
        </a:p>
      </dgm:t>
    </dgm:pt>
    <dgm:pt modelId="{DB6F51CB-2F08-DF4E-8BB9-DB395F79F631}" type="sibTrans" cxnId="{B0DB2A77-69B5-A34C-A371-43FF2E4F5DA0}">
      <dgm:prSet/>
      <dgm:spPr/>
      <dgm:t>
        <a:bodyPr/>
        <a:lstStyle/>
        <a:p>
          <a:endParaRPr lang="en-US"/>
        </a:p>
      </dgm:t>
    </dgm:pt>
    <dgm:pt modelId="{65E73ABA-AC56-2E41-B705-175C9651352D}">
      <dgm:prSet phldrT="[Text]"/>
      <dgm:spPr/>
      <dgm:t>
        <a:bodyPr/>
        <a:lstStyle/>
        <a:p>
          <a:r>
            <a:rPr lang="en-US" dirty="0"/>
            <a:t>Study</a:t>
          </a:r>
        </a:p>
      </dgm:t>
    </dgm:pt>
    <dgm:pt modelId="{2D941F0E-B8E8-5E41-935A-CEBB9F1B0F3D}" type="parTrans" cxnId="{F40B641D-B744-A544-91AA-7FB97FABE2C0}">
      <dgm:prSet/>
      <dgm:spPr/>
      <dgm:t>
        <a:bodyPr/>
        <a:lstStyle/>
        <a:p>
          <a:endParaRPr lang="en-US"/>
        </a:p>
      </dgm:t>
    </dgm:pt>
    <dgm:pt modelId="{7938A662-5379-0045-BD98-BFCDF3944E53}" type="sibTrans" cxnId="{F40B641D-B744-A544-91AA-7FB97FABE2C0}">
      <dgm:prSet/>
      <dgm:spPr/>
      <dgm:t>
        <a:bodyPr/>
        <a:lstStyle/>
        <a:p>
          <a:endParaRPr lang="en-US"/>
        </a:p>
      </dgm:t>
    </dgm:pt>
    <dgm:pt modelId="{FD27578E-6D67-4E42-B6DD-BF228F6448D0}">
      <dgm:prSet phldrT="[Text]"/>
      <dgm:spPr/>
      <dgm:t>
        <a:bodyPr/>
        <a:lstStyle/>
        <a:p>
          <a:r>
            <a:rPr lang="en-US" dirty="0"/>
            <a:t>Work</a:t>
          </a:r>
        </a:p>
      </dgm:t>
    </dgm:pt>
    <dgm:pt modelId="{2A60AB33-2F81-694B-8BCA-3B39E20F938B}" type="parTrans" cxnId="{F79A4AE7-1678-6342-A58F-49041B34F31B}">
      <dgm:prSet/>
      <dgm:spPr/>
      <dgm:t>
        <a:bodyPr/>
        <a:lstStyle/>
        <a:p>
          <a:endParaRPr lang="en-US"/>
        </a:p>
      </dgm:t>
    </dgm:pt>
    <dgm:pt modelId="{504C6CD2-CC3D-6C4C-B09A-229F7BD06999}" type="sibTrans" cxnId="{F79A4AE7-1678-6342-A58F-49041B34F31B}">
      <dgm:prSet/>
      <dgm:spPr/>
      <dgm:t>
        <a:bodyPr/>
        <a:lstStyle/>
        <a:p>
          <a:endParaRPr lang="en-US"/>
        </a:p>
      </dgm:t>
    </dgm:pt>
    <dgm:pt modelId="{A1B5A352-F368-FE49-B92E-0D4906BD7932}">
      <dgm:prSet/>
      <dgm:spPr/>
      <dgm:t>
        <a:bodyPr/>
        <a:lstStyle/>
        <a:p>
          <a:r>
            <a:rPr lang="en-US" dirty="0"/>
            <a:t>Marry</a:t>
          </a:r>
        </a:p>
      </dgm:t>
    </dgm:pt>
    <dgm:pt modelId="{69F90825-A4EA-0849-A2DF-82440F556F3D}" type="parTrans" cxnId="{7D44CC26-0DCC-1A43-B4AC-BF8D4514A30E}">
      <dgm:prSet/>
      <dgm:spPr/>
      <dgm:t>
        <a:bodyPr/>
        <a:lstStyle/>
        <a:p>
          <a:endParaRPr lang="en-US"/>
        </a:p>
      </dgm:t>
    </dgm:pt>
    <dgm:pt modelId="{38F454EC-AF20-3242-8C10-3EB608B7AF26}" type="sibTrans" cxnId="{7D44CC26-0DCC-1A43-B4AC-BF8D4514A30E}">
      <dgm:prSet/>
      <dgm:spPr/>
      <dgm:t>
        <a:bodyPr/>
        <a:lstStyle/>
        <a:p>
          <a:endParaRPr lang="en-US"/>
        </a:p>
      </dgm:t>
    </dgm:pt>
    <dgm:pt modelId="{F211FA89-4987-3845-94FA-66AC066FA6A5}">
      <dgm:prSet/>
      <dgm:spPr/>
      <dgm:t>
        <a:bodyPr/>
        <a:lstStyle/>
        <a:p>
          <a:r>
            <a:rPr lang="en-US" dirty="0"/>
            <a:t>Baptize</a:t>
          </a:r>
        </a:p>
      </dgm:t>
    </dgm:pt>
    <dgm:pt modelId="{D1297821-130D-4546-B149-47ACABA8F0A5}" type="parTrans" cxnId="{014ACB99-B193-3E4B-AE9B-1AF0BC3D13D6}">
      <dgm:prSet/>
      <dgm:spPr/>
      <dgm:t>
        <a:bodyPr/>
        <a:lstStyle/>
        <a:p>
          <a:endParaRPr lang="en-US"/>
        </a:p>
      </dgm:t>
    </dgm:pt>
    <dgm:pt modelId="{0DFC320F-69C0-144B-AEFB-F55113E3D336}" type="sibTrans" cxnId="{014ACB99-B193-3E4B-AE9B-1AF0BC3D13D6}">
      <dgm:prSet/>
      <dgm:spPr/>
      <dgm:t>
        <a:bodyPr/>
        <a:lstStyle/>
        <a:p>
          <a:endParaRPr lang="en-US"/>
        </a:p>
      </dgm:t>
    </dgm:pt>
    <dgm:pt modelId="{789367E1-CBFD-9344-92EF-090860A5F592}">
      <dgm:prSet/>
      <dgm:spPr/>
      <dgm:t>
        <a:bodyPr/>
        <a:lstStyle/>
        <a:p>
          <a:r>
            <a:rPr lang="en-US" dirty="0"/>
            <a:t>Teach</a:t>
          </a:r>
        </a:p>
      </dgm:t>
    </dgm:pt>
    <dgm:pt modelId="{9A614C73-025D-3947-B7A4-0446B26D795A}" type="parTrans" cxnId="{0B49E00A-AD15-0B42-8EE9-77E7FE896735}">
      <dgm:prSet/>
      <dgm:spPr/>
      <dgm:t>
        <a:bodyPr/>
        <a:lstStyle/>
        <a:p>
          <a:endParaRPr lang="en-US"/>
        </a:p>
      </dgm:t>
    </dgm:pt>
    <dgm:pt modelId="{2B68D4EE-E24D-ED4F-A18E-CAEBAA27D1FD}" type="sibTrans" cxnId="{0B49E00A-AD15-0B42-8EE9-77E7FE896735}">
      <dgm:prSet/>
      <dgm:spPr/>
      <dgm:t>
        <a:bodyPr/>
        <a:lstStyle/>
        <a:p>
          <a:endParaRPr lang="en-US"/>
        </a:p>
      </dgm:t>
    </dgm:pt>
    <dgm:pt modelId="{DE310022-007B-F943-AB2A-65DCA7360952}">
      <dgm:prSet/>
      <dgm:spPr>
        <a:gradFill rotWithShape="0">
          <a:gsLst>
            <a:gs pos="0">
              <a:schemeClr val="accent2">
                <a:lumMod val="50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gradFill>
      </dgm:spPr>
      <dgm:t>
        <a:bodyPr/>
        <a:lstStyle/>
        <a:p>
          <a:r>
            <a:rPr lang="en-US" dirty="0"/>
            <a:t>Die</a:t>
          </a:r>
        </a:p>
      </dgm:t>
    </dgm:pt>
    <dgm:pt modelId="{E34ADC7F-B003-1546-8F7C-A7C6C3956282}" type="parTrans" cxnId="{B99C5FE6-1C72-D84C-852F-D5EEC729E99F}">
      <dgm:prSet/>
      <dgm:spPr/>
      <dgm:t>
        <a:bodyPr/>
        <a:lstStyle/>
        <a:p>
          <a:endParaRPr lang="en-US"/>
        </a:p>
      </dgm:t>
    </dgm:pt>
    <dgm:pt modelId="{43B070EA-545A-9649-98E8-B8DE998A02D8}" type="sibTrans" cxnId="{B99C5FE6-1C72-D84C-852F-D5EEC729E99F}">
      <dgm:prSet/>
      <dgm:spPr/>
      <dgm:t>
        <a:bodyPr/>
        <a:lstStyle/>
        <a:p>
          <a:endParaRPr lang="en-US"/>
        </a:p>
      </dgm:t>
    </dgm:pt>
    <dgm:pt modelId="{51D9691E-EEE8-4D4D-AAB1-FC8D39BEEB05}" type="pres">
      <dgm:prSet presAssocID="{6F6CDBEA-3958-7B43-8AE9-FD90DE14F41A}" presName="Name0" presStyleCnt="0">
        <dgm:presLayoutVars>
          <dgm:dir/>
          <dgm:animLvl val="lvl"/>
          <dgm:resizeHandles val="exact"/>
        </dgm:presLayoutVars>
      </dgm:prSet>
      <dgm:spPr/>
    </dgm:pt>
    <dgm:pt modelId="{773618A8-7CBB-F84C-A43D-B81FA956FA8C}" type="pres">
      <dgm:prSet presAssocID="{47DE10B3-0B0D-0C4A-A20F-272E0E462762}" presName="parTxOnly" presStyleLbl="node1" presStyleIdx="0" presStyleCnt="7">
        <dgm:presLayoutVars>
          <dgm:chMax val="0"/>
          <dgm:chPref val="0"/>
          <dgm:bulletEnabled val="1"/>
        </dgm:presLayoutVars>
      </dgm:prSet>
      <dgm:spPr/>
    </dgm:pt>
    <dgm:pt modelId="{749F00A5-763F-B54C-935E-2ED83D0D5683}" type="pres">
      <dgm:prSet presAssocID="{DB6F51CB-2F08-DF4E-8BB9-DB395F79F631}" presName="parTxOnlySpace" presStyleCnt="0"/>
      <dgm:spPr/>
    </dgm:pt>
    <dgm:pt modelId="{6D892F1B-3A74-454C-87E3-5C68C2E03AA7}" type="pres">
      <dgm:prSet presAssocID="{65E73ABA-AC56-2E41-B705-175C9651352D}" presName="parTxOnly" presStyleLbl="node1" presStyleIdx="1" presStyleCnt="7">
        <dgm:presLayoutVars>
          <dgm:chMax val="0"/>
          <dgm:chPref val="0"/>
          <dgm:bulletEnabled val="1"/>
        </dgm:presLayoutVars>
      </dgm:prSet>
      <dgm:spPr/>
    </dgm:pt>
    <dgm:pt modelId="{194C284A-C14A-044E-AD2C-7B6ADCB118A9}" type="pres">
      <dgm:prSet presAssocID="{7938A662-5379-0045-BD98-BFCDF3944E53}" presName="parTxOnlySpace" presStyleCnt="0"/>
      <dgm:spPr/>
    </dgm:pt>
    <dgm:pt modelId="{7B326DE3-EB10-834B-8012-162B0C8F08CF}" type="pres">
      <dgm:prSet presAssocID="{FD27578E-6D67-4E42-B6DD-BF228F6448D0}" presName="parTxOnly" presStyleLbl="node1" presStyleIdx="2" presStyleCnt="7">
        <dgm:presLayoutVars>
          <dgm:chMax val="0"/>
          <dgm:chPref val="0"/>
          <dgm:bulletEnabled val="1"/>
        </dgm:presLayoutVars>
      </dgm:prSet>
      <dgm:spPr/>
    </dgm:pt>
    <dgm:pt modelId="{6DF747ED-F219-EC4E-A47B-AC5F3D732470}" type="pres">
      <dgm:prSet presAssocID="{504C6CD2-CC3D-6C4C-B09A-229F7BD06999}" presName="parTxOnlySpace" presStyleCnt="0"/>
      <dgm:spPr/>
    </dgm:pt>
    <dgm:pt modelId="{97390A35-AC6E-7E4C-BEFB-C5D7AC6D85B9}" type="pres">
      <dgm:prSet presAssocID="{A1B5A352-F368-FE49-B92E-0D4906BD7932}" presName="parTxOnly" presStyleLbl="node1" presStyleIdx="3" presStyleCnt="7">
        <dgm:presLayoutVars>
          <dgm:chMax val="0"/>
          <dgm:chPref val="0"/>
          <dgm:bulletEnabled val="1"/>
        </dgm:presLayoutVars>
      </dgm:prSet>
      <dgm:spPr/>
    </dgm:pt>
    <dgm:pt modelId="{1C6CEC3A-5937-884D-8063-C612C681E768}" type="pres">
      <dgm:prSet presAssocID="{38F454EC-AF20-3242-8C10-3EB608B7AF26}" presName="parTxOnlySpace" presStyleCnt="0"/>
      <dgm:spPr/>
    </dgm:pt>
    <dgm:pt modelId="{33349FAB-6903-434C-AACA-6CF49AABB53C}" type="pres">
      <dgm:prSet presAssocID="{F211FA89-4987-3845-94FA-66AC066FA6A5}" presName="parTxOnly" presStyleLbl="node1" presStyleIdx="4" presStyleCnt="7">
        <dgm:presLayoutVars>
          <dgm:chMax val="0"/>
          <dgm:chPref val="0"/>
          <dgm:bulletEnabled val="1"/>
        </dgm:presLayoutVars>
      </dgm:prSet>
      <dgm:spPr/>
    </dgm:pt>
    <dgm:pt modelId="{CAED3CA4-E896-284F-8361-479E30C229B3}" type="pres">
      <dgm:prSet presAssocID="{0DFC320F-69C0-144B-AEFB-F55113E3D336}" presName="parTxOnlySpace" presStyleCnt="0"/>
      <dgm:spPr/>
    </dgm:pt>
    <dgm:pt modelId="{FE4AF88D-F8E2-EE4A-9B7C-62681400819F}" type="pres">
      <dgm:prSet presAssocID="{789367E1-CBFD-9344-92EF-090860A5F592}" presName="parTxOnly" presStyleLbl="node1" presStyleIdx="5" presStyleCnt="7">
        <dgm:presLayoutVars>
          <dgm:chMax val="0"/>
          <dgm:chPref val="0"/>
          <dgm:bulletEnabled val="1"/>
        </dgm:presLayoutVars>
      </dgm:prSet>
      <dgm:spPr/>
    </dgm:pt>
    <dgm:pt modelId="{06283365-9ACD-444D-B731-13024A6A3113}" type="pres">
      <dgm:prSet presAssocID="{2B68D4EE-E24D-ED4F-A18E-CAEBAA27D1FD}" presName="parTxOnlySpace" presStyleCnt="0"/>
      <dgm:spPr/>
    </dgm:pt>
    <dgm:pt modelId="{A24D66C8-9B39-8A47-BE60-CD8929492C13}" type="pres">
      <dgm:prSet presAssocID="{DE310022-007B-F943-AB2A-65DCA7360952}" presName="parTxOnly" presStyleLbl="node1" presStyleIdx="6" presStyleCnt="7">
        <dgm:presLayoutVars>
          <dgm:chMax val="0"/>
          <dgm:chPref val="0"/>
          <dgm:bulletEnabled val="1"/>
        </dgm:presLayoutVars>
      </dgm:prSet>
      <dgm:spPr/>
    </dgm:pt>
  </dgm:ptLst>
  <dgm:cxnLst>
    <dgm:cxn modelId="{0B49E00A-AD15-0B42-8EE9-77E7FE896735}" srcId="{6F6CDBEA-3958-7B43-8AE9-FD90DE14F41A}" destId="{789367E1-CBFD-9344-92EF-090860A5F592}" srcOrd="5" destOrd="0" parTransId="{9A614C73-025D-3947-B7A4-0446B26D795A}" sibTransId="{2B68D4EE-E24D-ED4F-A18E-CAEBAA27D1FD}"/>
    <dgm:cxn modelId="{50E2C20F-9DA6-7941-81C3-565FBB864B8C}" type="presOf" srcId="{DE310022-007B-F943-AB2A-65DCA7360952}" destId="{A24D66C8-9B39-8A47-BE60-CD8929492C13}" srcOrd="0" destOrd="0" presId="urn:microsoft.com/office/officeart/2005/8/layout/chevron1"/>
    <dgm:cxn modelId="{D9D61319-4ADD-C84A-974A-6358A3FFFA85}" type="presOf" srcId="{A1B5A352-F368-FE49-B92E-0D4906BD7932}" destId="{97390A35-AC6E-7E4C-BEFB-C5D7AC6D85B9}" srcOrd="0" destOrd="0" presId="urn:microsoft.com/office/officeart/2005/8/layout/chevron1"/>
    <dgm:cxn modelId="{F40B641D-B744-A544-91AA-7FB97FABE2C0}" srcId="{6F6CDBEA-3958-7B43-8AE9-FD90DE14F41A}" destId="{65E73ABA-AC56-2E41-B705-175C9651352D}" srcOrd="1" destOrd="0" parTransId="{2D941F0E-B8E8-5E41-935A-CEBB9F1B0F3D}" sibTransId="{7938A662-5379-0045-BD98-BFCDF3944E53}"/>
    <dgm:cxn modelId="{3B291924-A004-394F-86FC-CDA2F27AF526}" type="presOf" srcId="{FD27578E-6D67-4E42-B6DD-BF228F6448D0}" destId="{7B326DE3-EB10-834B-8012-162B0C8F08CF}" srcOrd="0" destOrd="0" presId="urn:microsoft.com/office/officeart/2005/8/layout/chevron1"/>
    <dgm:cxn modelId="{7D44CC26-0DCC-1A43-B4AC-BF8D4514A30E}" srcId="{6F6CDBEA-3958-7B43-8AE9-FD90DE14F41A}" destId="{A1B5A352-F368-FE49-B92E-0D4906BD7932}" srcOrd="3" destOrd="0" parTransId="{69F90825-A4EA-0849-A2DF-82440F556F3D}" sibTransId="{38F454EC-AF20-3242-8C10-3EB608B7AF26}"/>
    <dgm:cxn modelId="{27A89B36-A1EB-D94E-B729-EFFA345443B5}" type="presOf" srcId="{789367E1-CBFD-9344-92EF-090860A5F592}" destId="{FE4AF88D-F8E2-EE4A-9B7C-62681400819F}" srcOrd="0" destOrd="0" presId="urn:microsoft.com/office/officeart/2005/8/layout/chevron1"/>
    <dgm:cxn modelId="{D965C65E-4B61-0D4F-87C5-DB671E08D4A8}" type="presOf" srcId="{47DE10B3-0B0D-0C4A-A20F-272E0E462762}" destId="{773618A8-7CBB-F84C-A43D-B81FA956FA8C}" srcOrd="0" destOrd="0" presId="urn:microsoft.com/office/officeart/2005/8/layout/chevron1"/>
    <dgm:cxn modelId="{B0DB2A77-69B5-A34C-A371-43FF2E4F5DA0}" srcId="{6F6CDBEA-3958-7B43-8AE9-FD90DE14F41A}" destId="{47DE10B3-0B0D-0C4A-A20F-272E0E462762}" srcOrd="0" destOrd="0" parTransId="{F3A6E54D-36B9-4145-A662-C0C1239B290E}" sibTransId="{DB6F51CB-2F08-DF4E-8BB9-DB395F79F631}"/>
    <dgm:cxn modelId="{014ACB99-B193-3E4B-AE9B-1AF0BC3D13D6}" srcId="{6F6CDBEA-3958-7B43-8AE9-FD90DE14F41A}" destId="{F211FA89-4987-3845-94FA-66AC066FA6A5}" srcOrd="4" destOrd="0" parTransId="{D1297821-130D-4546-B149-47ACABA8F0A5}" sibTransId="{0DFC320F-69C0-144B-AEFB-F55113E3D336}"/>
    <dgm:cxn modelId="{16B0AA9F-3046-A74D-B23A-E3317CC48A7A}" type="presOf" srcId="{65E73ABA-AC56-2E41-B705-175C9651352D}" destId="{6D892F1B-3A74-454C-87E3-5C68C2E03AA7}" srcOrd="0" destOrd="0" presId="urn:microsoft.com/office/officeart/2005/8/layout/chevron1"/>
    <dgm:cxn modelId="{C5D483C5-A90D-8548-8B69-8A999646636A}" type="presOf" srcId="{F211FA89-4987-3845-94FA-66AC066FA6A5}" destId="{33349FAB-6903-434C-AACA-6CF49AABB53C}" srcOrd="0" destOrd="0" presId="urn:microsoft.com/office/officeart/2005/8/layout/chevron1"/>
    <dgm:cxn modelId="{B99C5FE6-1C72-D84C-852F-D5EEC729E99F}" srcId="{6F6CDBEA-3958-7B43-8AE9-FD90DE14F41A}" destId="{DE310022-007B-F943-AB2A-65DCA7360952}" srcOrd="6" destOrd="0" parTransId="{E34ADC7F-B003-1546-8F7C-A7C6C3956282}" sibTransId="{43B070EA-545A-9649-98E8-B8DE998A02D8}"/>
    <dgm:cxn modelId="{F79A4AE7-1678-6342-A58F-49041B34F31B}" srcId="{6F6CDBEA-3958-7B43-8AE9-FD90DE14F41A}" destId="{FD27578E-6D67-4E42-B6DD-BF228F6448D0}" srcOrd="2" destOrd="0" parTransId="{2A60AB33-2F81-694B-8BCA-3B39E20F938B}" sibTransId="{504C6CD2-CC3D-6C4C-B09A-229F7BD06999}"/>
    <dgm:cxn modelId="{1788F0FB-27AD-5340-B297-2B1CDA3FD111}" type="presOf" srcId="{6F6CDBEA-3958-7B43-8AE9-FD90DE14F41A}" destId="{51D9691E-EEE8-4D4D-AAB1-FC8D39BEEB05}" srcOrd="0" destOrd="0" presId="urn:microsoft.com/office/officeart/2005/8/layout/chevron1"/>
    <dgm:cxn modelId="{AF9B47B1-DA06-7F4E-BB56-2DDEA1D3D843}" type="presParOf" srcId="{51D9691E-EEE8-4D4D-AAB1-FC8D39BEEB05}" destId="{773618A8-7CBB-F84C-A43D-B81FA956FA8C}" srcOrd="0" destOrd="0" presId="urn:microsoft.com/office/officeart/2005/8/layout/chevron1"/>
    <dgm:cxn modelId="{640227E0-3082-8E49-9EA4-94F5177ECE26}" type="presParOf" srcId="{51D9691E-EEE8-4D4D-AAB1-FC8D39BEEB05}" destId="{749F00A5-763F-B54C-935E-2ED83D0D5683}" srcOrd="1" destOrd="0" presId="urn:microsoft.com/office/officeart/2005/8/layout/chevron1"/>
    <dgm:cxn modelId="{BFD9D74F-33BF-5045-B896-D645DAD61956}" type="presParOf" srcId="{51D9691E-EEE8-4D4D-AAB1-FC8D39BEEB05}" destId="{6D892F1B-3A74-454C-87E3-5C68C2E03AA7}" srcOrd="2" destOrd="0" presId="urn:microsoft.com/office/officeart/2005/8/layout/chevron1"/>
    <dgm:cxn modelId="{928D236A-3F4B-E74A-B450-87BFF3D7B15B}" type="presParOf" srcId="{51D9691E-EEE8-4D4D-AAB1-FC8D39BEEB05}" destId="{194C284A-C14A-044E-AD2C-7B6ADCB118A9}" srcOrd="3" destOrd="0" presId="urn:microsoft.com/office/officeart/2005/8/layout/chevron1"/>
    <dgm:cxn modelId="{4392BCDC-0D83-784A-BF9B-2BB80E3AF87D}" type="presParOf" srcId="{51D9691E-EEE8-4D4D-AAB1-FC8D39BEEB05}" destId="{7B326DE3-EB10-834B-8012-162B0C8F08CF}" srcOrd="4" destOrd="0" presId="urn:microsoft.com/office/officeart/2005/8/layout/chevron1"/>
    <dgm:cxn modelId="{CB0767C9-7E89-F449-B36E-B46A7C1469A7}" type="presParOf" srcId="{51D9691E-EEE8-4D4D-AAB1-FC8D39BEEB05}" destId="{6DF747ED-F219-EC4E-A47B-AC5F3D732470}" srcOrd="5" destOrd="0" presId="urn:microsoft.com/office/officeart/2005/8/layout/chevron1"/>
    <dgm:cxn modelId="{065A482A-EC7C-7044-9B56-96BD516DA05A}" type="presParOf" srcId="{51D9691E-EEE8-4D4D-AAB1-FC8D39BEEB05}" destId="{97390A35-AC6E-7E4C-BEFB-C5D7AC6D85B9}" srcOrd="6" destOrd="0" presId="urn:microsoft.com/office/officeart/2005/8/layout/chevron1"/>
    <dgm:cxn modelId="{6614D293-CDA0-4A41-8FE8-1C441E9A7F71}" type="presParOf" srcId="{51D9691E-EEE8-4D4D-AAB1-FC8D39BEEB05}" destId="{1C6CEC3A-5937-884D-8063-C612C681E768}" srcOrd="7" destOrd="0" presId="urn:microsoft.com/office/officeart/2005/8/layout/chevron1"/>
    <dgm:cxn modelId="{9C0F74FD-B1E7-9548-8A1D-D752FD8B7035}" type="presParOf" srcId="{51D9691E-EEE8-4D4D-AAB1-FC8D39BEEB05}" destId="{33349FAB-6903-434C-AACA-6CF49AABB53C}" srcOrd="8" destOrd="0" presId="urn:microsoft.com/office/officeart/2005/8/layout/chevron1"/>
    <dgm:cxn modelId="{29B96A43-DB07-804F-9D58-361EAD7D6800}" type="presParOf" srcId="{51D9691E-EEE8-4D4D-AAB1-FC8D39BEEB05}" destId="{CAED3CA4-E896-284F-8361-479E30C229B3}" srcOrd="9" destOrd="0" presId="urn:microsoft.com/office/officeart/2005/8/layout/chevron1"/>
    <dgm:cxn modelId="{6B760F07-92FF-544F-95E1-AC8E4BA40E62}" type="presParOf" srcId="{51D9691E-EEE8-4D4D-AAB1-FC8D39BEEB05}" destId="{FE4AF88D-F8E2-EE4A-9B7C-62681400819F}" srcOrd="10" destOrd="0" presId="urn:microsoft.com/office/officeart/2005/8/layout/chevron1"/>
    <dgm:cxn modelId="{636C12DC-B51C-9341-826C-C25AB049E2D6}" type="presParOf" srcId="{51D9691E-EEE8-4D4D-AAB1-FC8D39BEEB05}" destId="{06283365-9ACD-444D-B731-13024A6A3113}" srcOrd="11" destOrd="0" presId="urn:microsoft.com/office/officeart/2005/8/layout/chevron1"/>
    <dgm:cxn modelId="{91865109-42D7-A64E-9E96-C587C6154E7C}" type="presParOf" srcId="{51D9691E-EEE8-4D4D-AAB1-FC8D39BEEB05}" destId="{A24D66C8-9B39-8A47-BE60-CD8929492C13}"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84D8E3-CD8F-A843-B41C-04ECDFBEA08D}" type="doc">
      <dgm:prSet loTypeId="urn:microsoft.com/office/officeart/2005/8/layout/pyramid2" loCatId="" qsTypeId="urn:microsoft.com/office/officeart/2005/8/quickstyle/simple1" qsCatId="simple" csTypeId="urn:microsoft.com/office/officeart/2005/8/colors/accent2_4" csCatId="accent2" phldr="1"/>
      <dgm:spPr/>
    </dgm:pt>
    <dgm:pt modelId="{D67E8F91-B1EA-D941-AFB2-FB0EFD3F7D6F}">
      <dgm:prSet phldrT="[Text]"/>
      <dgm:spPr/>
      <dgm:t>
        <a:bodyPr/>
        <a:lstStyle/>
        <a:p>
          <a:r>
            <a:rPr lang="en-US" dirty="0"/>
            <a:t>Success</a:t>
          </a:r>
        </a:p>
      </dgm:t>
    </dgm:pt>
    <dgm:pt modelId="{8D255721-BD65-0140-A993-0EA7283B70D6}" type="parTrans" cxnId="{5848EA30-F1B0-EC4D-B2E4-287603E8DADA}">
      <dgm:prSet/>
      <dgm:spPr/>
      <dgm:t>
        <a:bodyPr/>
        <a:lstStyle/>
        <a:p>
          <a:endParaRPr lang="en-US"/>
        </a:p>
      </dgm:t>
    </dgm:pt>
    <dgm:pt modelId="{DAF12C40-12DD-7742-9C8E-C14E6EFB4F12}" type="sibTrans" cxnId="{5848EA30-F1B0-EC4D-B2E4-287603E8DADA}">
      <dgm:prSet/>
      <dgm:spPr/>
      <dgm:t>
        <a:bodyPr/>
        <a:lstStyle/>
        <a:p>
          <a:endParaRPr lang="en-US"/>
        </a:p>
      </dgm:t>
    </dgm:pt>
    <dgm:pt modelId="{56288D93-2214-124D-9500-707BC8F5334E}">
      <dgm:prSet phldrT="[Text]"/>
      <dgm:spPr/>
      <dgm:t>
        <a:bodyPr/>
        <a:lstStyle/>
        <a:p>
          <a:r>
            <a:rPr lang="en-US" dirty="0"/>
            <a:t>Experience</a:t>
          </a:r>
        </a:p>
      </dgm:t>
    </dgm:pt>
    <dgm:pt modelId="{1B91E829-EBE4-7B4D-81C9-D3A4A712E5F0}" type="parTrans" cxnId="{CD8DA689-1CDA-204A-A668-D00191ADC29B}">
      <dgm:prSet/>
      <dgm:spPr/>
      <dgm:t>
        <a:bodyPr/>
        <a:lstStyle/>
        <a:p>
          <a:endParaRPr lang="en-US"/>
        </a:p>
      </dgm:t>
    </dgm:pt>
    <dgm:pt modelId="{1EC46AF4-1BC1-C941-80B9-07ECE2A1DB8B}" type="sibTrans" cxnId="{CD8DA689-1CDA-204A-A668-D00191ADC29B}">
      <dgm:prSet/>
      <dgm:spPr/>
      <dgm:t>
        <a:bodyPr/>
        <a:lstStyle/>
        <a:p>
          <a:endParaRPr lang="en-US"/>
        </a:p>
      </dgm:t>
    </dgm:pt>
    <dgm:pt modelId="{0244FDE0-168E-7F49-B937-C7F3C8868262}">
      <dgm:prSet phldrT="[Text]"/>
      <dgm:spPr/>
      <dgm:t>
        <a:bodyPr/>
        <a:lstStyle/>
        <a:p>
          <a:r>
            <a:rPr lang="en-US" dirty="0"/>
            <a:t>Education</a:t>
          </a:r>
        </a:p>
      </dgm:t>
    </dgm:pt>
    <dgm:pt modelId="{E69AF540-7E50-A946-8CAE-ED50BD821D1A}" type="parTrans" cxnId="{F588989F-6718-4B4F-8A7D-F2C987CA3EBC}">
      <dgm:prSet/>
      <dgm:spPr/>
      <dgm:t>
        <a:bodyPr/>
        <a:lstStyle/>
        <a:p>
          <a:endParaRPr lang="en-US"/>
        </a:p>
      </dgm:t>
    </dgm:pt>
    <dgm:pt modelId="{E23D315A-31D4-C049-A596-00E8754E771B}" type="sibTrans" cxnId="{F588989F-6718-4B4F-8A7D-F2C987CA3EBC}">
      <dgm:prSet/>
      <dgm:spPr/>
      <dgm:t>
        <a:bodyPr/>
        <a:lstStyle/>
        <a:p>
          <a:endParaRPr lang="en-US"/>
        </a:p>
      </dgm:t>
    </dgm:pt>
    <dgm:pt modelId="{EB50C56E-37EB-EC49-9B24-F68C6E6095F6}">
      <dgm:prSet phldrT="[Text]"/>
      <dgm:spPr/>
      <dgm:t>
        <a:bodyPr/>
        <a:lstStyle/>
        <a:p>
          <a:r>
            <a:rPr lang="en-US" dirty="0"/>
            <a:t>Perseverance</a:t>
          </a:r>
        </a:p>
      </dgm:t>
    </dgm:pt>
    <dgm:pt modelId="{A0AA56B5-3407-8F4C-8BBD-BCBF8068596F}" type="parTrans" cxnId="{B3AEF6CD-B4A0-614E-B57A-82184DFCA278}">
      <dgm:prSet/>
      <dgm:spPr/>
      <dgm:t>
        <a:bodyPr/>
        <a:lstStyle/>
        <a:p>
          <a:endParaRPr lang="en-US"/>
        </a:p>
      </dgm:t>
    </dgm:pt>
    <dgm:pt modelId="{AD8FF8D3-88A5-CE40-918D-BAC95D941BA7}" type="sibTrans" cxnId="{B3AEF6CD-B4A0-614E-B57A-82184DFCA278}">
      <dgm:prSet/>
      <dgm:spPr/>
      <dgm:t>
        <a:bodyPr/>
        <a:lstStyle/>
        <a:p>
          <a:endParaRPr lang="en-US"/>
        </a:p>
      </dgm:t>
    </dgm:pt>
    <dgm:pt modelId="{959F66F7-F436-8B44-B825-A011AA00EC5F}">
      <dgm:prSet phldrT="[Text]"/>
      <dgm:spPr/>
      <dgm:t>
        <a:bodyPr/>
        <a:lstStyle/>
        <a:p>
          <a:r>
            <a:rPr lang="en-US" dirty="0"/>
            <a:t>Spirituality</a:t>
          </a:r>
        </a:p>
      </dgm:t>
    </dgm:pt>
    <dgm:pt modelId="{C247C783-B6E4-474A-9B40-A22E660F139F}" type="parTrans" cxnId="{818DF504-FED6-3D46-9220-1526F1488CCD}">
      <dgm:prSet/>
      <dgm:spPr/>
      <dgm:t>
        <a:bodyPr/>
        <a:lstStyle/>
        <a:p>
          <a:endParaRPr lang="en-US"/>
        </a:p>
      </dgm:t>
    </dgm:pt>
    <dgm:pt modelId="{90C09AE5-1940-5B46-AED7-68CD6EB641C4}" type="sibTrans" cxnId="{818DF504-FED6-3D46-9220-1526F1488CCD}">
      <dgm:prSet/>
      <dgm:spPr/>
      <dgm:t>
        <a:bodyPr/>
        <a:lstStyle/>
        <a:p>
          <a:endParaRPr lang="en-US"/>
        </a:p>
      </dgm:t>
    </dgm:pt>
    <dgm:pt modelId="{42924913-08C0-B844-8139-31657F133542}" type="pres">
      <dgm:prSet presAssocID="{5384D8E3-CD8F-A843-B41C-04ECDFBEA08D}" presName="compositeShape" presStyleCnt="0">
        <dgm:presLayoutVars>
          <dgm:dir/>
          <dgm:resizeHandles/>
        </dgm:presLayoutVars>
      </dgm:prSet>
      <dgm:spPr/>
    </dgm:pt>
    <dgm:pt modelId="{74E50FA4-64BC-7648-A732-02373ABCB06C}" type="pres">
      <dgm:prSet presAssocID="{5384D8E3-CD8F-A843-B41C-04ECDFBEA08D}" presName="pyramid" presStyleLbl="node1" presStyleIdx="0" presStyleCnt="1" custScaleX="149590"/>
      <dgm:spPr/>
    </dgm:pt>
    <dgm:pt modelId="{A02088DA-2969-E844-9316-14B5B28E3D19}" type="pres">
      <dgm:prSet presAssocID="{5384D8E3-CD8F-A843-B41C-04ECDFBEA08D}" presName="theList" presStyleCnt="0"/>
      <dgm:spPr/>
    </dgm:pt>
    <dgm:pt modelId="{828BA799-ECDC-FD47-9A4E-5962AFAD4456}" type="pres">
      <dgm:prSet presAssocID="{D67E8F91-B1EA-D941-AFB2-FB0EFD3F7D6F}" presName="aNode" presStyleLbl="fgAcc1" presStyleIdx="0" presStyleCnt="5">
        <dgm:presLayoutVars>
          <dgm:bulletEnabled val="1"/>
        </dgm:presLayoutVars>
      </dgm:prSet>
      <dgm:spPr/>
    </dgm:pt>
    <dgm:pt modelId="{F7223B2B-F6D5-A946-829A-1E25547D3803}" type="pres">
      <dgm:prSet presAssocID="{D67E8F91-B1EA-D941-AFB2-FB0EFD3F7D6F}" presName="aSpace" presStyleCnt="0"/>
      <dgm:spPr/>
    </dgm:pt>
    <dgm:pt modelId="{0489AB71-8208-EE49-ABA3-AE42E9490BA4}" type="pres">
      <dgm:prSet presAssocID="{EB50C56E-37EB-EC49-9B24-F68C6E6095F6}" presName="aNode" presStyleLbl="fgAcc1" presStyleIdx="1" presStyleCnt="5">
        <dgm:presLayoutVars>
          <dgm:bulletEnabled val="1"/>
        </dgm:presLayoutVars>
      </dgm:prSet>
      <dgm:spPr/>
    </dgm:pt>
    <dgm:pt modelId="{D4E9260D-6C21-0B48-B6FD-41E7F47959A1}" type="pres">
      <dgm:prSet presAssocID="{EB50C56E-37EB-EC49-9B24-F68C6E6095F6}" presName="aSpace" presStyleCnt="0"/>
      <dgm:spPr/>
    </dgm:pt>
    <dgm:pt modelId="{CA8A26AC-9174-A647-9B68-7EA4FFDFE78E}" type="pres">
      <dgm:prSet presAssocID="{959F66F7-F436-8B44-B825-A011AA00EC5F}" presName="aNode" presStyleLbl="fgAcc1" presStyleIdx="2" presStyleCnt="5">
        <dgm:presLayoutVars>
          <dgm:bulletEnabled val="1"/>
        </dgm:presLayoutVars>
      </dgm:prSet>
      <dgm:spPr/>
    </dgm:pt>
    <dgm:pt modelId="{71A6D021-0122-D44C-864A-B1CC7CEF04AD}" type="pres">
      <dgm:prSet presAssocID="{959F66F7-F436-8B44-B825-A011AA00EC5F}" presName="aSpace" presStyleCnt="0"/>
      <dgm:spPr/>
    </dgm:pt>
    <dgm:pt modelId="{4E4B61AA-AEF7-A64D-B6FA-E3C606B6FCBD}" type="pres">
      <dgm:prSet presAssocID="{56288D93-2214-124D-9500-707BC8F5334E}" presName="aNode" presStyleLbl="fgAcc1" presStyleIdx="3" presStyleCnt="5">
        <dgm:presLayoutVars>
          <dgm:bulletEnabled val="1"/>
        </dgm:presLayoutVars>
      </dgm:prSet>
      <dgm:spPr/>
    </dgm:pt>
    <dgm:pt modelId="{4F031B53-3220-FF45-AE38-62118B598DEB}" type="pres">
      <dgm:prSet presAssocID="{56288D93-2214-124D-9500-707BC8F5334E}" presName="aSpace" presStyleCnt="0"/>
      <dgm:spPr/>
    </dgm:pt>
    <dgm:pt modelId="{1DDBF8FC-351B-3A4E-8D62-C7D95FF4D500}" type="pres">
      <dgm:prSet presAssocID="{0244FDE0-168E-7F49-B937-C7F3C8868262}" presName="aNode" presStyleLbl="fgAcc1" presStyleIdx="4" presStyleCnt="5">
        <dgm:presLayoutVars>
          <dgm:bulletEnabled val="1"/>
        </dgm:presLayoutVars>
      </dgm:prSet>
      <dgm:spPr/>
    </dgm:pt>
    <dgm:pt modelId="{6D9C59DF-BF08-6748-925F-20391F2BF77F}" type="pres">
      <dgm:prSet presAssocID="{0244FDE0-168E-7F49-B937-C7F3C8868262}" presName="aSpace" presStyleCnt="0"/>
      <dgm:spPr/>
    </dgm:pt>
  </dgm:ptLst>
  <dgm:cxnLst>
    <dgm:cxn modelId="{818DF504-FED6-3D46-9220-1526F1488CCD}" srcId="{5384D8E3-CD8F-A843-B41C-04ECDFBEA08D}" destId="{959F66F7-F436-8B44-B825-A011AA00EC5F}" srcOrd="2" destOrd="0" parTransId="{C247C783-B6E4-474A-9B40-A22E660F139F}" sibTransId="{90C09AE5-1940-5B46-AED7-68CD6EB641C4}"/>
    <dgm:cxn modelId="{634B412E-330B-8540-BD58-78E18819BDBD}" type="presOf" srcId="{0244FDE0-168E-7F49-B937-C7F3C8868262}" destId="{1DDBF8FC-351B-3A4E-8D62-C7D95FF4D500}" srcOrd="0" destOrd="0" presId="urn:microsoft.com/office/officeart/2005/8/layout/pyramid2"/>
    <dgm:cxn modelId="{5848EA30-F1B0-EC4D-B2E4-287603E8DADA}" srcId="{5384D8E3-CD8F-A843-B41C-04ECDFBEA08D}" destId="{D67E8F91-B1EA-D941-AFB2-FB0EFD3F7D6F}" srcOrd="0" destOrd="0" parTransId="{8D255721-BD65-0140-A993-0EA7283B70D6}" sibTransId="{DAF12C40-12DD-7742-9C8E-C14E6EFB4F12}"/>
    <dgm:cxn modelId="{31132E4B-F258-2449-A523-239C8054FC2C}" type="presOf" srcId="{D67E8F91-B1EA-D941-AFB2-FB0EFD3F7D6F}" destId="{828BA799-ECDC-FD47-9A4E-5962AFAD4456}" srcOrd="0" destOrd="0" presId="urn:microsoft.com/office/officeart/2005/8/layout/pyramid2"/>
    <dgm:cxn modelId="{E3C1B069-EB04-3A4D-A81B-120FB4429E01}" type="presOf" srcId="{959F66F7-F436-8B44-B825-A011AA00EC5F}" destId="{CA8A26AC-9174-A647-9B68-7EA4FFDFE78E}" srcOrd="0" destOrd="0" presId="urn:microsoft.com/office/officeart/2005/8/layout/pyramid2"/>
    <dgm:cxn modelId="{CD8DA689-1CDA-204A-A668-D00191ADC29B}" srcId="{5384D8E3-CD8F-A843-B41C-04ECDFBEA08D}" destId="{56288D93-2214-124D-9500-707BC8F5334E}" srcOrd="3" destOrd="0" parTransId="{1B91E829-EBE4-7B4D-81C9-D3A4A712E5F0}" sibTransId="{1EC46AF4-1BC1-C941-80B9-07ECE2A1DB8B}"/>
    <dgm:cxn modelId="{07CD5D92-A623-4240-88A9-5E1BE720EA77}" type="presOf" srcId="{56288D93-2214-124D-9500-707BC8F5334E}" destId="{4E4B61AA-AEF7-A64D-B6FA-E3C606B6FCBD}" srcOrd="0" destOrd="0" presId="urn:microsoft.com/office/officeart/2005/8/layout/pyramid2"/>
    <dgm:cxn modelId="{F588989F-6718-4B4F-8A7D-F2C987CA3EBC}" srcId="{5384D8E3-CD8F-A843-B41C-04ECDFBEA08D}" destId="{0244FDE0-168E-7F49-B937-C7F3C8868262}" srcOrd="4" destOrd="0" parTransId="{E69AF540-7E50-A946-8CAE-ED50BD821D1A}" sibTransId="{E23D315A-31D4-C049-A596-00E8754E771B}"/>
    <dgm:cxn modelId="{4D3B2DB9-0B0C-C948-8A88-C0054A84FF52}" type="presOf" srcId="{5384D8E3-CD8F-A843-B41C-04ECDFBEA08D}" destId="{42924913-08C0-B844-8139-31657F133542}" srcOrd="0" destOrd="0" presId="urn:microsoft.com/office/officeart/2005/8/layout/pyramid2"/>
    <dgm:cxn modelId="{B3AEF6CD-B4A0-614E-B57A-82184DFCA278}" srcId="{5384D8E3-CD8F-A843-B41C-04ECDFBEA08D}" destId="{EB50C56E-37EB-EC49-9B24-F68C6E6095F6}" srcOrd="1" destOrd="0" parTransId="{A0AA56B5-3407-8F4C-8BBD-BCBF8068596F}" sibTransId="{AD8FF8D3-88A5-CE40-918D-BAC95D941BA7}"/>
    <dgm:cxn modelId="{CB155FFA-5190-4748-BE40-5BA410ADD57F}" type="presOf" srcId="{EB50C56E-37EB-EC49-9B24-F68C6E6095F6}" destId="{0489AB71-8208-EE49-ABA3-AE42E9490BA4}" srcOrd="0" destOrd="0" presId="urn:microsoft.com/office/officeart/2005/8/layout/pyramid2"/>
    <dgm:cxn modelId="{66C321D6-9733-9D41-B687-A22D79CA1F10}" type="presParOf" srcId="{42924913-08C0-B844-8139-31657F133542}" destId="{74E50FA4-64BC-7648-A732-02373ABCB06C}" srcOrd="0" destOrd="0" presId="urn:microsoft.com/office/officeart/2005/8/layout/pyramid2"/>
    <dgm:cxn modelId="{804740A3-2635-B24A-9A64-DFE622D8D795}" type="presParOf" srcId="{42924913-08C0-B844-8139-31657F133542}" destId="{A02088DA-2969-E844-9316-14B5B28E3D19}" srcOrd="1" destOrd="0" presId="urn:microsoft.com/office/officeart/2005/8/layout/pyramid2"/>
    <dgm:cxn modelId="{97E0EC6D-94B6-834C-B987-77F2D646DCCB}" type="presParOf" srcId="{A02088DA-2969-E844-9316-14B5B28E3D19}" destId="{828BA799-ECDC-FD47-9A4E-5962AFAD4456}" srcOrd="0" destOrd="0" presId="urn:microsoft.com/office/officeart/2005/8/layout/pyramid2"/>
    <dgm:cxn modelId="{FCBC9292-B4C0-944E-ACE6-011BBB30BDA8}" type="presParOf" srcId="{A02088DA-2969-E844-9316-14B5B28E3D19}" destId="{F7223B2B-F6D5-A946-829A-1E25547D3803}" srcOrd="1" destOrd="0" presId="urn:microsoft.com/office/officeart/2005/8/layout/pyramid2"/>
    <dgm:cxn modelId="{B06280B1-D9C1-0D49-8766-3474D74A3A11}" type="presParOf" srcId="{A02088DA-2969-E844-9316-14B5B28E3D19}" destId="{0489AB71-8208-EE49-ABA3-AE42E9490BA4}" srcOrd="2" destOrd="0" presId="urn:microsoft.com/office/officeart/2005/8/layout/pyramid2"/>
    <dgm:cxn modelId="{B96DBFB8-9B30-CC4E-9BC6-54AD762E0318}" type="presParOf" srcId="{A02088DA-2969-E844-9316-14B5B28E3D19}" destId="{D4E9260D-6C21-0B48-B6FD-41E7F47959A1}" srcOrd="3" destOrd="0" presId="urn:microsoft.com/office/officeart/2005/8/layout/pyramid2"/>
    <dgm:cxn modelId="{5E0B8539-8423-1746-9F8E-201E7933832B}" type="presParOf" srcId="{A02088DA-2969-E844-9316-14B5B28E3D19}" destId="{CA8A26AC-9174-A647-9B68-7EA4FFDFE78E}" srcOrd="4" destOrd="0" presId="urn:microsoft.com/office/officeart/2005/8/layout/pyramid2"/>
    <dgm:cxn modelId="{A220C058-3D77-AE44-822A-1E438F577D90}" type="presParOf" srcId="{A02088DA-2969-E844-9316-14B5B28E3D19}" destId="{71A6D021-0122-D44C-864A-B1CC7CEF04AD}" srcOrd="5" destOrd="0" presId="urn:microsoft.com/office/officeart/2005/8/layout/pyramid2"/>
    <dgm:cxn modelId="{85E209EF-92E6-A940-8E96-EA7042CBF012}" type="presParOf" srcId="{A02088DA-2969-E844-9316-14B5B28E3D19}" destId="{4E4B61AA-AEF7-A64D-B6FA-E3C606B6FCBD}" srcOrd="6" destOrd="0" presId="urn:microsoft.com/office/officeart/2005/8/layout/pyramid2"/>
    <dgm:cxn modelId="{06F76297-D2AF-6A43-B17D-B502EC841A0E}" type="presParOf" srcId="{A02088DA-2969-E844-9316-14B5B28E3D19}" destId="{4F031B53-3220-FF45-AE38-62118B598DEB}" srcOrd="7" destOrd="0" presId="urn:microsoft.com/office/officeart/2005/8/layout/pyramid2"/>
    <dgm:cxn modelId="{2DFA659C-092A-F140-8B40-EFEB843DB22D}" type="presParOf" srcId="{A02088DA-2969-E844-9316-14B5B28E3D19}" destId="{1DDBF8FC-351B-3A4E-8D62-C7D95FF4D500}" srcOrd="8" destOrd="0" presId="urn:microsoft.com/office/officeart/2005/8/layout/pyramid2"/>
    <dgm:cxn modelId="{493389D7-EC84-2A42-8A9C-11A9C6D68992}" type="presParOf" srcId="{A02088DA-2969-E844-9316-14B5B28E3D19}" destId="{6D9C59DF-BF08-6748-925F-20391F2BF77F}"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618A8-7CBB-F84C-A43D-B81FA956FA8C}">
      <dsp:nvSpPr>
        <dsp:cNvPr id="0" name=""/>
        <dsp:cNvSpPr/>
      </dsp:nvSpPr>
      <dsp:spPr>
        <a:xfrm>
          <a:off x="0" y="2217985"/>
          <a:ext cx="1746884" cy="698753"/>
        </a:xfrm>
        <a:prstGeom prst="chevron">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Born</a:t>
          </a:r>
        </a:p>
      </dsp:txBody>
      <dsp:txXfrm>
        <a:off x="349377" y="2217985"/>
        <a:ext cx="1048131" cy="698753"/>
      </dsp:txXfrm>
    </dsp:sp>
    <dsp:sp modelId="{6D892F1B-3A74-454C-87E3-5C68C2E03AA7}">
      <dsp:nvSpPr>
        <dsp:cNvPr id="0" name=""/>
        <dsp:cNvSpPr/>
      </dsp:nvSpPr>
      <dsp:spPr>
        <a:xfrm>
          <a:off x="1572196" y="2217985"/>
          <a:ext cx="1746884" cy="698753"/>
        </a:xfrm>
        <a:prstGeom prst="chevron">
          <a:avLst/>
        </a:prstGeom>
        <a:gradFill rotWithShape="0">
          <a:gsLst>
            <a:gs pos="0">
              <a:schemeClr val="accent3">
                <a:hueOff val="518093"/>
                <a:satOff val="-7665"/>
                <a:lumOff val="1438"/>
                <a:alphaOff val="0"/>
                <a:tint val="97000"/>
                <a:satMod val="100000"/>
                <a:lumMod val="102000"/>
              </a:schemeClr>
            </a:gs>
            <a:gs pos="50000">
              <a:schemeClr val="accent3">
                <a:hueOff val="518093"/>
                <a:satOff val="-7665"/>
                <a:lumOff val="1438"/>
                <a:alphaOff val="0"/>
                <a:shade val="100000"/>
                <a:satMod val="103000"/>
                <a:lumMod val="100000"/>
              </a:schemeClr>
            </a:gs>
            <a:gs pos="100000">
              <a:schemeClr val="accent3">
                <a:hueOff val="518093"/>
                <a:satOff val="-7665"/>
                <a:lumOff val="1438"/>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Study</a:t>
          </a:r>
        </a:p>
      </dsp:txBody>
      <dsp:txXfrm>
        <a:off x="1921573" y="2217985"/>
        <a:ext cx="1048131" cy="698753"/>
      </dsp:txXfrm>
    </dsp:sp>
    <dsp:sp modelId="{7B326DE3-EB10-834B-8012-162B0C8F08CF}">
      <dsp:nvSpPr>
        <dsp:cNvPr id="0" name=""/>
        <dsp:cNvSpPr/>
      </dsp:nvSpPr>
      <dsp:spPr>
        <a:xfrm>
          <a:off x="3144393" y="2217985"/>
          <a:ext cx="1746884" cy="698753"/>
        </a:xfrm>
        <a:prstGeom prst="chevron">
          <a:avLst/>
        </a:prstGeom>
        <a:gradFill rotWithShape="0">
          <a:gsLst>
            <a:gs pos="0">
              <a:schemeClr val="accent3">
                <a:hueOff val="1036186"/>
                <a:satOff val="-15329"/>
                <a:lumOff val="2876"/>
                <a:alphaOff val="0"/>
                <a:tint val="97000"/>
                <a:satMod val="100000"/>
                <a:lumMod val="102000"/>
              </a:schemeClr>
            </a:gs>
            <a:gs pos="50000">
              <a:schemeClr val="accent3">
                <a:hueOff val="1036186"/>
                <a:satOff val="-15329"/>
                <a:lumOff val="2876"/>
                <a:alphaOff val="0"/>
                <a:shade val="100000"/>
                <a:satMod val="103000"/>
                <a:lumMod val="100000"/>
              </a:schemeClr>
            </a:gs>
            <a:gs pos="100000">
              <a:schemeClr val="accent3">
                <a:hueOff val="1036186"/>
                <a:satOff val="-15329"/>
                <a:lumOff val="2876"/>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Work</a:t>
          </a:r>
        </a:p>
      </dsp:txBody>
      <dsp:txXfrm>
        <a:off x="3493770" y="2217985"/>
        <a:ext cx="1048131" cy="698753"/>
      </dsp:txXfrm>
    </dsp:sp>
    <dsp:sp modelId="{97390A35-AC6E-7E4C-BEFB-C5D7AC6D85B9}">
      <dsp:nvSpPr>
        <dsp:cNvPr id="0" name=""/>
        <dsp:cNvSpPr/>
      </dsp:nvSpPr>
      <dsp:spPr>
        <a:xfrm>
          <a:off x="4716589" y="2217985"/>
          <a:ext cx="1746884" cy="698753"/>
        </a:xfrm>
        <a:prstGeom prst="chevron">
          <a:avLst/>
        </a:prstGeom>
        <a:gradFill rotWithShape="0">
          <a:gsLst>
            <a:gs pos="0">
              <a:schemeClr val="accent3">
                <a:hueOff val="1554279"/>
                <a:satOff val="-22994"/>
                <a:lumOff val="4314"/>
                <a:alphaOff val="0"/>
                <a:tint val="97000"/>
                <a:satMod val="100000"/>
                <a:lumMod val="102000"/>
              </a:schemeClr>
            </a:gs>
            <a:gs pos="50000">
              <a:schemeClr val="accent3">
                <a:hueOff val="1554279"/>
                <a:satOff val="-22994"/>
                <a:lumOff val="4314"/>
                <a:alphaOff val="0"/>
                <a:shade val="100000"/>
                <a:satMod val="103000"/>
                <a:lumMod val="100000"/>
              </a:schemeClr>
            </a:gs>
            <a:gs pos="100000">
              <a:schemeClr val="accent3">
                <a:hueOff val="1554279"/>
                <a:satOff val="-22994"/>
                <a:lumOff val="4314"/>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Marry</a:t>
          </a:r>
        </a:p>
      </dsp:txBody>
      <dsp:txXfrm>
        <a:off x="5065966" y="2217985"/>
        <a:ext cx="1048131" cy="698753"/>
      </dsp:txXfrm>
    </dsp:sp>
    <dsp:sp modelId="{33349FAB-6903-434C-AACA-6CF49AABB53C}">
      <dsp:nvSpPr>
        <dsp:cNvPr id="0" name=""/>
        <dsp:cNvSpPr/>
      </dsp:nvSpPr>
      <dsp:spPr>
        <a:xfrm>
          <a:off x="6288785" y="2217985"/>
          <a:ext cx="1746884" cy="698753"/>
        </a:xfrm>
        <a:prstGeom prst="chevron">
          <a:avLst/>
        </a:prstGeom>
        <a:gradFill rotWithShape="0">
          <a:gsLst>
            <a:gs pos="0">
              <a:schemeClr val="accent3">
                <a:hueOff val="2072372"/>
                <a:satOff val="-30659"/>
                <a:lumOff val="5752"/>
                <a:alphaOff val="0"/>
                <a:tint val="97000"/>
                <a:satMod val="100000"/>
                <a:lumMod val="102000"/>
              </a:schemeClr>
            </a:gs>
            <a:gs pos="50000">
              <a:schemeClr val="accent3">
                <a:hueOff val="2072372"/>
                <a:satOff val="-30659"/>
                <a:lumOff val="5752"/>
                <a:alphaOff val="0"/>
                <a:shade val="100000"/>
                <a:satMod val="103000"/>
                <a:lumMod val="100000"/>
              </a:schemeClr>
            </a:gs>
            <a:gs pos="100000">
              <a:schemeClr val="accent3">
                <a:hueOff val="2072372"/>
                <a:satOff val="-30659"/>
                <a:lumOff val="5752"/>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Baptize</a:t>
          </a:r>
        </a:p>
      </dsp:txBody>
      <dsp:txXfrm>
        <a:off x="6638162" y="2217985"/>
        <a:ext cx="1048131" cy="698753"/>
      </dsp:txXfrm>
    </dsp:sp>
    <dsp:sp modelId="{FE4AF88D-F8E2-EE4A-9B7C-62681400819F}">
      <dsp:nvSpPr>
        <dsp:cNvPr id="0" name=""/>
        <dsp:cNvSpPr/>
      </dsp:nvSpPr>
      <dsp:spPr>
        <a:xfrm>
          <a:off x="7860982" y="2217985"/>
          <a:ext cx="1746884" cy="698753"/>
        </a:xfrm>
        <a:prstGeom prst="chevron">
          <a:avLst/>
        </a:prstGeom>
        <a:gradFill rotWithShape="0">
          <a:gsLst>
            <a:gs pos="0">
              <a:schemeClr val="accent3">
                <a:hueOff val="2590464"/>
                <a:satOff val="-38323"/>
                <a:lumOff val="7190"/>
                <a:alphaOff val="0"/>
                <a:tint val="97000"/>
                <a:satMod val="100000"/>
                <a:lumMod val="102000"/>
              </a:schemeClr>
            </a:gs>
            <a:gs pos="50000">
              <a:schemeClr val="accent3">
                <a:hueOff val="2590464"/>
                <a:satOff val="-38323"/>
                <a:lumOff val="7190"/>
                <a:alphaOff val="0"/>
                <a:shade val="100000"/>
                <a:satMod val="103000"/>
                <a:lumMod val="100000"/>
              </a:schemeClr>
            </a:gs>
            <a:gs pos="100000">
              <a:schemeClr val="accent3">
                <a:hueOff val="2590464"/>
                <a:satOff val="-38323"/>
                <a:lumOff val="719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Teach</a:t>
          </a:r>
        </a:p>
      </dsp:txBody>
      <dsp:txXfrm>
        <a:off x="8210359" y="2217985"/>
        <a:ext cx="1048131" cy="698753"/>
      </dsp:txXfrm>
    </dsp:sp>
    <dsp:sp modelId="{A24D66C8-9B39-8A47-BE60-CD8929492C13}">
      <dsp:nvSpPr>
        <dsp:cNvPr id="0" name=""/>
        <dsp:cNvSpPr/>
      </dsp:nvSpPr>
      <dsp:spPr>
        <a:xfrm>
          <a:off x="9433178" y="2217985"/>
          <a:ext cx="1746884" cy="698753"/>
        </a:xfrm>
        <a:prstGeom prst="chevron">
          <a:avLst/>
        </a:prstGeom>
        <a:gradFill rotWithShape="0">
          <a:gsLst>
            <a:gs pos="0">
              <a:schemeClr val="accent2">
                <a:lumMod val="50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Die</a:t>
          </a:r>
        </a:p>
      </dsp:txBody>
      <dsp:txXfrm>
        <a:off x="9782555" y="2217985"/>
        <a:ext cx="1048131" cy="6987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50FA4-64BC-7648-A732-02373ABCB06C}">
      <dsp:nvSpPr>
        <dsp:cNvPr id="0" name=""/>
        <dsp:cNvSpPr/>
      </dsp:nvSpPr>
      <dsp:spPr>
        <a:xfrm>
          <a:off x="288856" y="0"/>
          <a:ext cx="6391916" cy="4272957"/>
        </a:xfrm>
        <a:prstGeom prst="triangle">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8BA799-ECDC-FD47-9A4E-5962AFAD4456}">
      <dsp:nvSpPr>
        <dsp:cNvPr id="0" name=""/>
        <dsp:cNvSpPr/>
      </dsp:nvSpPr>
      <dsp:spPr>
        <a:xfrm>
          <a:off x="3484814" y="427712"/>
          <a:ext cx="2777422" cy="607561"/>
        </a:xfrm>
        <a:prstGeom prst="roundRect">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Success</a:t>
          </a:r>
        </a:p>
      </dsp:txBody>
      <dsp:txXfrm>
        <a:off x="3514473" y="457371"/>
        <a:ext cx="2718104" cy="548243"/>
      </dsp:txXfrm>
    </dsp:sp>
    <dsp:sp modelId="{0489AB71-8208-EE49-ABA3-AE42E9490BA4}">
      <dsp:nvSpPr>
        <dsp:cNvPr id="0" name=""/>
        <dsp:cNvSpPr/>
      </dsp:nvSpPr>
      <dsp:spPr>
        <a:xfrm>
          <a:off x="3484814" y="1111219"/>
          <a:ext cx="2777422" cy="607561"/>
        </a:xfrm>
        <a:prstGeom prst="roundRect">
          <a:avLst/>
        </a:prstGeom>
        <a:solidFill>
          <a:schemeClr val="lt1">
            <a:alpha val="90000"/>
            <a:hueOff val="0"/>
            <a:satOff val="0"/>
            <a:lumOff val="0"/>
            <a:alphaOff val="0"/>
          </a:schemeClr>
        </a:solidFill>
        <a:ln w="12700" cap="flat" cmpd="sng" algn="ctr">
          <a:solidFill>
            <a:schemeClr val="accent2">
              <a:shade val="50000"/>
              <a:hueOff val="16948"/>
              <a:satOff val="1831"/>
              <a:lumOff val="142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Perseverance</a:t>
          </a:r>
        </a:p>
      </dsp:txBody>
      <dsp:txXfrm>
        <a:off x="3514473" y="1140878"/>
        <a:ext cx="2718104" cy="548243"/>
      </dsp:txXfrm>
    </dsp:sp>
    <dsp:sp modelId="{CA8A26AC-9174-A647-9B68-7EA4FFDFE78E}">
      <dsp:nvSpPr>
        <dsp:cNvPr id="0" name=""/>
        <dsp:cNvSpPr/>
      </dsp:nvSpPr>
      <dsp:spPr>
        <a:xfrm>
          <a:off x="3484814" y="1794725"/>
          <a:ext cx="2777422" cy="607561"/>
        </a:xfrm>
        <a:prstGeom prst="roundRect">
          <a:avLst/>
        </a:prstGeom>
        <a:solidFill>
          <a:schemeClr val="lt1">
            <a:alpha val="90000"/>
            <a:hueOff val="0"/>
            <a:satOff val="0"/>
            <a:lumOff val="0"/>
            <a:alphaOff val="0"/>
          </a:schemeClr>
        </a:solidFill>
        <a:ln w="12700" cap="flat" cmpd="sng" algn="ctr">
          <a:solidFill>
            <a:schemeClr val="accent2">
              <a:shade val="50000"/>
              <a:hueOff val="33896"/>
              <a:satOff val="3662"/>
              <a:lumOff val="284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Spirituality</a:t>
          </a:r>
        </a:p>
      </dsp:txBody>
      <dsp:txXfrm>
        <a:off x="3514473" y="1824384"/>
        <a:ext cx="2718104" cy="548243"/>
      </dsp:txXfrm>
    </dsp:sp>
    <dsp:sp modelId="{4E4B61AA-AEF7-A64D-B6FA-E3C606B6FCBD}">
      <dsp:nvSpPr>
        <dsp:cNvPr id="0" name=""/>
        <dsp:cNvSpPr/>
      </dsp:nvSpPr>
      <dsp:spPr>
        <a:xfrm>
          <a:off x="3484814" y="2478231"/>
          <a:ext cx="2777422" cy="607561"/>
        </a:xfrm>
        <a:prstGeom prst="roundRect">
          <a:avLst/>
        </a:prstGeom>
        <a:solidFill>
          <a:schemeClr val="lt1">
            <a:alpha val="90000"/>
            <a:hueOff val="0"/>
            <a:satOff val="0"/>
            <a:lumOff val="0"/>
            <a:alphaOff val="0"/>
          </a:schemeClr>
        </a:solidFill>
        <a:ln w="12700" cap="flat" cmpd="sng" algn="ctr">
          <a:solidFill>
            <a:schemeClr val="accent2">
              <a:shade val="50000"/>
              <a:hueOff val="33896"/>
              <a:satOff val="3662"/>
              <a:lumOff val="284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Experience</a:t>
          </a:r>
        </a:p>
      </dsp:txBody>
      <dsp:txXfrm>
        <a:off x="3514473" y="2507890"/>
        <a:ext cx="2718104" cy="548243"/>
      </dsp:txXfrm>
    </dsp:sp>
    <dsp:sp modelId="{1DDBF8FC-351B-3A4E-8D62-C7D95FF4D500}">
      <dsp:nvSpPr>
        <dsp:cNvPr id="0" name=""/>
        <dsp:cNvSpPr/>
      </dsp:nvSpPr>
      <dsp:spPr>
        <a:xfrm>
          <a:off x="3484814" y="3161737"/>
          <a:ext cx="2777422" cy="607561"/>
        </a:xfrm>
        <a:prstGeom prst="roundRect">
          <a:avLst/>
        </a:prstGeom>
        <a:solidFill>
          <a:schemeClr val="lt1">
            <a:alpha val="90000"/>
            <a:hueOff val="0"/>
            <a:satOff val="0"/>
            <a:lumOff val="0"/>
            <a:alphaOff val="0"/>
          </a:schemeClr>
        </a:solidFill>
        <a:ln w="12700" cap="flat" cmpd="sng" algn="ctr">
          <a:solidFill>
            <a:schemeClr val="accent2">
              <a:shade val="50000"/>
              <a:hueOff val="16948"/>
              <a:satOff val="1831"/>
              <a:lumOff val="142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Education</a:t>
          </a:r>
        </a:p>
      </dsp:txBody>
      <dsp:txXfrm>
        <a:off x="3514473" y="3191396"/>
        <a:ext cx="2718104" cy="54824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4D370C6-DDA2-5E40-973D-196676AE9291}" type="datetimeFigureOut">
              <a:rPr lang="en-US" smtClean="0"/>
              <a:t>3/19/23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2662074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D370C6-DDA2-5E40-973D-196676AE9291}" type="datetimeFigureOut">
              <a:rPr lang="en-US" smtClean="0"/>
              <a:t>3/19/23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211785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D370C6-DDA2-5E40-973D-196676AE9291}" type="datetimeFigureOut">
              <a:rPr lang="en-US" smtClean="0"/>
              <a:t>3/19/23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2238243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D370C6-DDA2-5E40-973D-196676AE9291}" type="datetimeFigureOut">
              <a:rPr lang="en-US" smtClean="0"/>
              <a:t>3/19/23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149939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4D370C6-DDA2-5E40-973D-196676AE9291}" type="datetimeFigureOut">
              <a:rPr lang="en-US" smtClean="0"/>
              <a:t>3/19/23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34616175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4D370C6-DDA2-5E40-973D-196676AE9291}" type="datetimeFigureOut">
              <a:rPr lang="en-US" smtClean="0"/>
              <a:t>3/19/23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456842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4D370C6-DDA2-5E40-973D-196676AE9291}" type="datetimeFigureOut">
              <a:rPr lang="en-US" smtClean="0"/>
              <a:t>3/19/23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DCE136-3741-FE43-9BE0-0A03615871D4}"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92767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D370C6-DDA2-5E40-973D-196676AE9291}" type="datetimeFigureOut">
              <a:rPr lang="en-US" smtClean="0"/>
              <a:t>3/19/23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704058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370C6-DDA2-5E40-973D-196676AE9291}" type="datetimeFigureOut">
              <a:rPr lang="en-US" smtClean="0"/>
              <a:t>3/19/23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3256133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4D370C6-DDA2-5E40-973D-196676AE9291}" type="datetimeFigureOut">
              <a:rPr lang="en-US" smtClean="0"/>
              <a:t>3/19/23</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969996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4D370C6-DDA2-5E40-973D-196676AE9291}" type="datetimeFigureOut">
              <a:rPr lang="en-US" smtClean="0"/>
              <a:t>3/19/23</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A0DCE136-3741-FE43-9BE0-0A03615871D4}" type="slidenum">
              <a:rPr lang="en-US" smtClean="0"/>
              <a:t>‹#›</a:t>
            </a:fld>
            <a:endParaRPr lang="en-US"/>
          </a:p>
        </p:txBody>
      </p:sp>
    </p:spTree>
    <p:extLst>
      <p:ext uri="{BB962C8B-B14F-4D97-AF65-F5344CB8AC3E}">
        <p14:creationId xmlns:p14="http://schemas.microsoft.com/office/powerpoint/2010/main" val="71687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4D370C6-DDA2-5E40-973D-196676AE9291}" type="datetimeFigureOut">
              <a:rPr lang="en-US" smtClean="0"/>
              <a:t>3/19/23</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0DCE136-3741-FE43-9BE0-0A03615871D4}" type="slidenum">
              <a:rPr lang="en-US" smtClean="0"/>
              <a:t>‹#›</a:t>
            </a:fld>
            <a:endParaRPr lang="en-US"/>
          </a:p>
        </p:txBody>
      </p:sp>
    </p:spTree>
    <p:extLst>
      <p:ext uri="{BB962C8B-B14F-4D97-AF65-F5344CB8AC3E}">
        <p14:creationId xmlns:p14="http://schemas.microsoft.com/office/powerpoint/2010/main" val="8412002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F71FA-412A-B2C4-011C-2E79D9263A04}"/>
              </a:ext>
            </a:extLst>
          </p:cNvPr>
          <p:cNvSpPr>
            <a:spLocks noGrp="1"/>
          </p:cNvSpPr>
          <p:nvPr>
            <p:ph type="ctrTitle"/>
          </p:nvPr>
        </p:nvSpPr>
        <p:spPr>
          <a:xfrm>
            <a:off x="6096000" y="2386744"/>
            <a:ext cx="4495800" cy="1645920"/>
          </a:xfrm>
        </p:spPr>
        <p:txBody>
          <a:bodyPr>
            <a:normAutofit fontScale="90000"/>
          </a:bodyPr>
          <a:lstStyle/>
          <a:p>
            <a:r>
              <a:rPr lang="en-US" dirty="0"/>
              <a:t>How to be accomplished in life</a:t>
            </a:r>
          </a:p>
        </p:txBody>
      </p:sp>
      <p:sp>
        <p:nvSpPr>
          <p:cNvPr id="3" name="Subtitle 2">
            <a:extLst>
              <a:ext uri="{FF2B5EF4-FFF2-40B4-BE49-F238E27FC236}">
                <a16:creationId xmlns:a16="http://schemas.microsoft.com/office/drawing/2014/main" id="{76709BA0-7E98-0105-F0BB-954DCDBA82DD}"/>
              </a:ext>
            </a:extLst>
          </p:cNvPr>
          <p:cNvSpPr>
            <a:spLocks noGrp="1"/>
          </p:cNvSpPr>
          <p:nvPr>
            <p:ph type="subTitle" idx="1"/>
          </p:nvPr>
        </p:nvSpPr>
        <p:spPr>
          <a:xfrm>
            <a:off x="5267706" y="4657344"/>
            <a:ext cx="6801612" cy="1239894"/>
          </a:xfrm>
        </p:spPr>
        <p:txBody>
          <a:bodyPr/>
          <a:lstStyle/>
          <a:p>
            <a:r>
              <a:rPr lang="en-US" dirty="0"/>
              <a:t>By Pastor Tzvetan </a:t>
            </a:r>
            <a:r>
              <a:rPr lang="en-US" dirty="0" err="1"/>
              <a:t>Petkov</a:t>
            </a:r>
            <a:endParaRPr lang="en-US" dirty="0"/>
          </a:p>
        </p:txBody>
      </p:sp>
    </p:spTree>
    <p:extLst>
      <p:ext uri="{BB962C8B-B14F-4D97-AF65-F5344CB8AC3E}">
        <p14:creationId xmlns:p14="http://schemas.microsoft.com/office/powerpoint/2010/main" val="4092444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2EE8-D7A8-3636-CDEA-7893529CED49}"/>
              </a:ext>
            </a:extLst>
          </p:cNvPr>
          <p:cNvSpPr>
            <a:spLocks noGrp="1"/>
          </p:cNvSpPr>
          <p:nvPr>
            <p:ph type="title"/>
          </p:nvPr>
        </p:nvSpPr>
        <p:spPr/>
        <p:txBody>
          <a:bodyPr/>
          <a:lstStyle/>
          <a:p>
            <a:r>
              <a:rPr lang="en-US" sz="2800" dirty="0"/>
              <a:t>Every day make advancement</a:t>
            </a:r>
            <a:endParaRPr lang="en-US" dirty="0"/>
          </a:p>
        </p:txBody>
      </p:sp>
      <p:sp>
        <p:nvSpPr>
          <p:cNvPr id="4" name="Content Placeholder 3">
            <a:extLst>
              <a:ext uri="{FF2B5EF4-FFF2-40B4-BE49-F238E27FC236}">
                <a16:creationId xmlns:a16="http://schemas.microsoft.com/office/drawing/2014/main" id="{2AD229B0-F785-DF6B-77CC-8B07558BAB48}"/>
              </a:ext>
            </a:extLst>
          </p:cNvPr>
          <p:cNvSpPr>
            <a:spLocks noGrp="1"/>
          </p:cNvSpPr>
          <p:nvPr>
            <p:ph sz="half" idx="2"/>
          </p:nvPr>
        </p:nvSpPr>
        <p:spPr>
          <a:xfrm>
            <a:off x="6107745" y="2638044"/>
            <a:ext cx="5158738" cy="3701796"/>
          </a:xfrm>
        </p:spPr>
        <p:txBody>
          <a:bodyPr>
            <a:normAutofit fontScale="92500"/>
          </a:bodyPr>
          <a:lstStyle/>
          <a:p>
            <a:r>
              <a:rPr lang="en-US" sz="2400" dirty="0"/>
              <a:t>Every day we should make advancement in gaining perfection of character, and this we shall certainly do if we press toward the mark of the prize of our high calling in Christ Jesus. We who are the least of all the saints may be obtaining a fitness for standing before the Son of man at His appearing. We shall be one with Christ. His abiding presence will enable us to glorify God. </a:t>
            </a:r>
            <a:r>
              <a:rPr lang="en-US" sz="2400" dirty="0" err="1"/>
              <a:t>PrT</a:t>
            </a:r>
            <a:r>
              <a:rPr lang="en-US" sz="2400" dirty="0"/>
              <a:t> June 30, 1904, par. 4</a:t>
            </a:r>
          </a:p>
        </p:txBody>
      </p:sp>
    </p:spTree>
    <p:extLst>
      <p:ext uri="{BB962C8B-B14F-4D97-AF65-F5344CB8AC3E}">
        <p14:creationId xmlns:p14="http://schemas.microsoft.com/office/powerpoint/2010/main" val="121056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90B9-74F3-6505-5FDA-5EDC24C64818}"/>
              </a:ext>
            </a:extLst>
          </p:cNvPr>
          <p:cNvSpPr>
            <a:spLocks noGrp="1"/>
          </p:cNvSpPr>
          <p:nvPr>
            <p:ph type="title"/>
          </p:nvPr>
        </p:nvSpPr>
        <p:spPr/>
        <p:txBody>
          <a:bodyPr/>
          <a:lstStyle/>
          <a:p>
            <a:r>
              <a:rPr lang="en-US" sz="2800" dirty="0"/>
              <a:t>Well done</a:t>
            </a:r>
            <a:endParaRPr lang="en-US" dirty="0"/>
          </a:p>
        </p:txBody>
      </p:sp>
      <p:sp>
        <p:nvSpPr>
          <p:cNvPr id="4" name="Content Placeholder 3">
            <a:extLst>
              <a:ext uri="{FF2B5EF4-FFF2-40B4-BE49-F238E27FC236}">
                <a16:creationId xmlns:a16="http://schemas.microsoft.com/office/drawing/2014/main" id="{03F326E6-8E6F-362D-6E2A-2294BE8FDD80}"/>
              </a:ext>
            </a:extLst>
          </p:cNvPr>
          <p:cNvSpPr>
            <a:spLocks noGrp="1"/>
          </p:cNvSpPr>
          <p:nvPr>
            <p:ph sz="half" idx="2"/>
          </p:nvPr>
        </p:nvSpPr>
        <p:spPr/>
        <p:txBody>
          <a:bodyPr>
            <a:normAutofit/>
          </a:bodyPr>
          <a:lstStyle/>
          <a:p>
            <a:r>
              <a:rPr lang="en-US" sz="2400" dirty="0"/>
              <a:t>Matthew 25:23</a:t>
            </a:r>
          </a:p>
          <a:p>
            <a:r>
              <a:rPr lang="en-US" sz="2400" dirty="0"/>
              <a:t>His lord said unto him, Well done, good and faithful servant: thou hast been faithful over a few things, I will set thee over many things; enter thou into the joy of thy lord.</a:t>
            </a:r>
          </a:p>
        </p:txBody>
      </p:sp>
    </p:spTree>
    <p:extLst>
      <p:ext uri="{BB962C8B-B14F-4D97-AF65-F5344CB8AC3E}">
        <p14:creationId xmlns:p14="http://schemas.microsoft.com/office/powerpoint/2010/main" val="744302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BDBD5-018E-D201-F81B-B7E9A201D265}"/>
              </a:ext>
            </a:extLst>
          </p:cNvPr>
          <p:cNvSpPr>
            <a:spLocks noGrp="1"/>
          </p:cNvSpPr>
          <p:nvPr>
            <p:ph type="title"/>
          </p:nvPr>
        </p:nvSpPr>
        <p:spPr/>
        <p:txBody>
          <a:bodyPr/>
          <a:lstStyle/>
          <a:p>
            <a:r>
              <a:rPr lang="en-US" dirty="0"/>
              <a:t>Joseph in the house of Potiphar</a:t>
            </a:r>
          </a:p>
        </p:txBody>
      </p:sp>
      <p:sp>
        <p:nvSpPr>
          <p:cNvPr id="4" name="Content Placeholder 3">
            <a:extLst>
              <a:ext uri="{FF2B5EF4-FFF2-40B4-BE49-F238E27FC236}">
                <a16:creationId xmlns:a16="http://schemas.microsoft.com/office/drawing/2014/main" id="{492C0F3E-19BC-8601-FEDA-A73F75DBDEED}"/>
              </a:ext>
            </a:extLst>
          </p:cNvPr>
          <p:cNvSpPr>
            <a:spLocks noGrp="1"/>
          </p:cNvSpPr>
          <p:nvPr>
            <p:ph sz="half" idx="2"/>
          </p:nvPr>
        </p:nvSpPr>
        <p:spPr>
          <a:xfrm>
            <a:off x="5505576" y="2415024"/>
            <a:ext cx="6073138" cy="3101982"/>
          </a:xfrm>
        </p:spPr>
        <p:txBody>
          <a:bodyPr>
            <a:normAutofit/>
          </a:bodyPr>
          <a:lstStyle/>
          <a:p>
            <a:r>
              <a:rPr lang="en-US" sz="2000" dirty="0"/>
              <a:t>Genesis 39:1 And Joseph was brought down to Egypt; and Potiphar, an officer of Pharaoh’s, the captain of the guard, an Egyptian, bought him of the hand of the Ishmaelites, that had brought him down thither. 3 And his master saw that Jehovah was with him, and that Jehovah made all that he did to prosper in his hand. 4 And Joseph found favor in his sight, and he ministered unto him: and he made him overseer over his house, and all that he had he put into his hand.</a:t>
            </a:r>
          </a:p>
        </p:txBody>
      </p:sp>
      <p:sp>
        <p:nvSpPr>
          <p:cNvPr id="5" name="TextBox 4">
            <a:extLst>
              <a:ext uri="{FF2B5EF4-FFF2-40B4-BE49-F238E27FC236}">
                <a16:creationId xmlns:a16="http://schemas.microsoft.com/office/drawing/2014/main" id="{271E2136-43D5-2BBD-C6CA-56C1261CEB2B}"/>
              </a:ext>
            </a:extLst>
          </p:cNvPr>
          <p:cNvSpPr txBox="1"/>
          <p:nvPr/>
        </p:nvSpPr>
        <p:spPr>
          <a:xfrm>
            <a:off x="5779156" y="5363887"/>
            <a:ext cx="3608833"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a:t>Learn the language</a:t>
            </a:r>
          </a:p>
          <a:p>
            <a:pPr marL="285750" indent="-285750">
              <a:buFont typeface="Arial" panose="020B0604020202020204" pitchFamily="34" charset="0"/>
              <a:buChar char="•"/>
            </a:pPr>
            <a:r>
              <a:rPr lang="en-US" sz="2000" dirty="0"/>
              <a:t>Learn the Culture</a:t>
            </a:r>
          </a:p>
          <a:p>
            <a:pPr marL="285750" indent="-285750">
              <a:buFont typeface="Arial" panose="020B0604020202020204" pitchFamily="34" charset="0"/>
              <a:buChar char="•"/>
            </a:pPr>
            <a:r>
              <a:rPr lang="en-US" sz="2000" dirty="0"/>
              <a:t>Educate him self</a:t>
            </a:r>
          </a:p>
          <a:p>
            <a:pPr marL="285750" indent="-285750">
              <a:buFont typeface="Arial" panose="020B0604020202020204" pitchFamily="34" charset="0"/>
              <a:buChar char="•"/>
            </a:pPr>
            <a:r>
              <a:rPr lang="en-US" sz="2000" dirty="0"/>
              <a:t>Learn the business of Potiphar</a:t>
            </a:r>
          </a:p>
        </p:txBody>
      </p:sp>
    </p:spTree>
    <p:extLst>
      <p:ext uri="{BB962C8B-B14F-4D97-AF65-F5344CB8AC3E}">
        <p14:creationId xmlns:p14="http://schemas.microsoft.com/office/powerpoint/2010/main" val="425052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97E71-995B-FF6D-01F1-453EC5041105}"/>
              </a:ext>
            </a:extLst>
          </p:cNvPr>
          <p:cNvSpPr>
            <a:spLocks noGrp="1"/>
          </p:cNvSpPr>
          <p:nvPr>
            <p:ph type="title"/>
          </p:nvPr>
        </p:nvSpPr>
        <p:spPr/>
        <p:txBody>
          <a:bodyPr/>
          <a:lstStyle/>
          <a:p>
            <a:r>
              <a:rPr lang="en-US" dirty="0"/>
              <a:t>Joseph in prison</a:t>
            </a:r>
          </a:p>
        </p:txBody>
      </p:sp>
      <p:sp>
        <p:nvSpPr>
          <p:cNvPr id="4" name="Content Placeholder 3">
            <a:extLst>
              <a:ext uri="{FF2B5EF4-FFF2-40B4-BE49-F238E27FC236}">
                <a16:creationId xmlns:a16="http://schemas.microsoft.com/office/drawing/2014/main" id="{A51E0C45-5BAF-3FEF-4D59-9DC6D0D7A543}"/>
              </a:ext>
            </a:extLst>
          </p:cNvPr>
          <p:cNvSpPr>
            <a:spLocks noGrp="1"/>
          </p:cNvSpPr>
          <p:nvPr>
            <p:ph sz="half" idx="2"/>
          </p:nvPr>
        </p:nvSpPr>
        <p:spPr>
          <a:xfrm>
            <a:off x="5571297" y="2638044"/>
            <a:ext cx="5695186" cy="3101982"/>
          </a:xfrm>
        </p:spPr>
        <p:txBody>
          <a:bodyPr>
            <a:normAutofit fontScale="85000" lnSpcReduction="10000"/>
          </a:bodyPr>
          <a:lstStyle/>
          <a:p>
            <a:r>
              <a:rPr lang="en-US" sz="2400" dirty="0"/>
              <a:t>Genesis 39:20</a:t>
            </a:r>
          </a:p>
          <a:p>
            <a:r>
              <a:rPr lang="en-US" sz="2400" dirty="0"/>
              <a:t>And Joseph’s master took him, and put him into the prison, the place where the king’s prisoners were bound: and he was there in the prison. 21 But Jehovah was with Joseph, and showed kindness unto him, and gave him favor in the sight of the keeper of the prison. 22 And the keeper of the prison committed to Joseph’s hand all the prisoners that were in the prison; and whatsoever they did there, he was the doer of it.</a:t>
            </a:r>
          </a:p>
        </p:txBody>
      </p:sp>
    </p:spTree>
    <p:extLst>
      <p:ext uri="{BB962C8B-B14F-4D97-AF65-F5344CB8AC3E}">
        <p14:creationId xmlns:p14="http://schemas.microsoft.com/office/powerpoint/2010/main" val="2617217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C8994-EBFD-DCAB-9B0B-9FB15235793B}"/>
              </a:ext>
            </a:extLst>
          </p:cNvPr>
          <p:cNvSpPr>
            <a:spLocks noGrp="1"/>
          </p:cNvSpPr>
          <p:nvPr>
            <p:ph type="title"/>
          </p:nvPr>
        </p:nvSpPr>
        <p:spPr/>
        <p:txBody>
          <a:bodyPr/>
          <a:lstStyle/>
          <a:p>
            <a:r>
              <a:rPr lang="en-US" dirty="0"/>
              <a:t>Joseph and the pharaoh</a:t>
            </a:r>
          </a:p>
        </p:txBody>
      </p:sp>
      <p:sp>
        <p:nvSpPr>
          <p:cNvPr id="4" name="Content Placeholder 3">
            <a:extLst>
              <a:ext uri="{FF2B5EF4-FFF2-40B4-BE49-F238E27FC236}">
                <a16:creationId xmlns:a16="http://schemas.microsoft.com/office/drawing/2014/main" id="{7B89910E-559E-536B-B16D-1AF922AA1B1C}"/>
              </a:ext>
            </a:extLst>
          </p:cNvPr>
          <p:cNvSpPr>
            <a:spLocks noGrp="1"/>
          </p:cNvSpPr>
          <p:nvPr>
            <p:ph sz="half" idx="2"/>
          </p:nvPr>
        </p:nvSpPr>
        <p:spPr>
          <a:xfrm>
            <a:off x="5196464" y="2638044"/>
            <a:ext cx="6036563" cy="3101982"/>
          </a:xfrm>
        </p:spPr>
        <p:txBody>
          <a:bodyPr>
            <a:normAutofit fontScale="92500" lnSpcReduction="20000"/>
          </a:bodyPr>
          <a:lstStyle/>
          <a:p>
            <a:r>
              <a:rPr lang="en-US" sz="2400" dirty="0"/>
              <a:t>Genesis 41:33-35</a:t>
            </a:r>
          </a:p>
          <a:p>
            <a:r>
              <a:rPr lang="en-US" sz="2400" dirty="0"/>
              <a:t>Now therefore let Pharaoh look out a man discreet and wise, and set him over the land of Egypt.  34 Let Pharaoh do this, and let him appoint overseers over the land, and take up the fifth part of the land of Egypt in the seven plenteous years. 35 And let them gather all the food of these good years that come, and lay up grain under the hand of Pharaoh for food in the cities, and let them keep it.</a:t>
            </a:r>
          </a:p>
        </p:txBody>
      </p:sp>
    </p:spTree>
    <p:extLst>
      <p:ext uri="{BB962C8B-B14F-4D97-AF65-F5344CB8AC3E}">
        <p14:creationId xmlns:p14="http://schemas.microsoft.com/office/powerpoint/2010/main" val="2617684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0B76C-1D56-7638-66C8-41E451041B74}"/>
              </a:ext>
            </a:extLst>
          </p:cNvPr>
          <p:cNvSpPr>
            <a:spLocks noGrp="1"/>
          </p:cNvSpPr>
          <p:nvPr>
            <p:ph type="title"/>
          </p:nvPr>
        </p:nvSpPr>
        <p:spPr/>
        <p:txBody>
          <a:bodyPr/>
          <a:lstStyle/>
          <a:p>
            <a:r>
              <a:rPr lang="en-US" dirty="0"/>
              <a:t>Joseph and the pharaoh</a:t>
            </a:r>
          </a:p>
        </p:txBody>
      </p:sp>
      <p:sp>
        <p:nvSpPr>
          <p:cNvPr id="4" name="Content Placeholder 3">
            <a:extLst>
              <a:ext uri="{FF2B5EF4-FFF2-40B4-BE49-F238E27FC236}">
                <a16:creationId xmlns:a16="http://schemas.microsoft.com/office/drawing/2014/main" id="{7EC39077-1C6B-ED94-B815-8582578B7C96}"/>
              </a:ext>
            </a:extLst>
          </p:cNvPr>
          <p:cNvSpPr>
            <a:spLocks noGrp="1"/>
          </p:cNvSpPr>
          <p:nvPr>
            <p:ph sz="half" idx="2"/>
          </p:nvPr>
        </p:nvSpPr>
        <p:spPr>
          <a:xfrm>
            <a:off x="5430644" y="2638044"/>
            <a:ext cx="6125772" cy="3101982"/>
          </a:xfrm>
        </p:spPr>
        <p:txBody>
          <a:bodyPr>
            <a:normAutofit fontScale="92500"/>
          </a:bodyPr>
          <a:lstStyle/>
          <a:p>
            <a:r>
              <a:rPr lang="en-US" sz="2400" dirty="0"/>
              <a:t>Genesis 41:37-38</a:t>
            </a:r>
          </a:p>
          <a:p>
            <a:r>
              <a:rPr lang="en-US" sz="2400" dirty="0"/>
              <a:t>And the thing was good in the eyes of Pharaoh, and in the eyes of all his servants. </a:t>
            </a:r>
          </a:p>
          <a:p>
            <a:r>
              <a:rPr lang="en-US" sz="2400" dirty="0"/>
              <a:t>38 And Pharaoh said unto his servants, Can we find such a one as this, a man in whom the spirit of God is? 39 And Pharaoh said unto Joseph, Forasmuch as God hath showed thee all this, there is none so discreet and wise as thou:</a:t>
            </a:r>
          </a:p>
        </p:txBody>
      </p:sp>
    </p:spTree>
    <p:extLst>
      <p:ext uri="{BB962C8B-B14F-4D97-AF65-F5344CB8AC3E}">
        <p14:creationId xmlns:p14="http://schemas.microsoft.com/office/powerpoint/2010/main" val="2440083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D9850-551A-6202-8851-BFC5DFB7F012}"/>
              </a:ext>
            </a:extLst>
          </p:cNvPr>
          <p:cNvSpPr>
            <a:spLocks noGrp="1"/>
          </p:cNvSpPr>
          <p:nvPr>
            <p:ph type="title"/>
          </p:nvPr>
        </p:nvSpPr>
        <p:spPr/>
        <p:txBody>
          <a:bodyPr/>
          <a:lstStyle/>
          <a:p>
            <a:r>
              <a:rPr lang="en-US" dirty="0"/>
              <a:t>Joseph and his Brothers</a:t>
            </a:r>
          </a:p>
        </p:txBody>
      </p:sp>
      <p:sp>
        <p:nvSpPr>
          <p:cNvPr id="4" name="Content Placeholder 3">
            <a:extLst>
              <a:ext uri="{FF2B5EF4-FFF2-40B4-BE49-F238E27FC236}">
                <a16:creationId xmlns:a16="http://schemas.microsoft.com/office/drawing/2014/main" id="{FEEF3D8C-8CD7-EC23-E41C-69C6B5EA74CF}"/>
              </a:ext>
            </a:extLst>
          </p:cNvPr>
          <p:cNvSpPr>
            <a:spLocks noGrp="1"/>
          </p:cNvSpPr>
          <p:nvPr>
            <p:ph sz="half" idx="2"/>
          </p:nvPr>
        </p:nvSpPr>
        <p:spPr>
          <a:xfrm>
            <a:off x="5776330" y="2638044"/>
            <a:ext cx="5545909" cy="3562034"/>
          </a:xfrm>
        </p:spPr>
        <p:txBody>
          <a:bodyPr>
            <a:normAutofit fontScale="85000" lnSpcReduction="10000"/>
          </a:bodyPr>
          <a:lstStyle/>
          <a:p>
            <a:r>
              <a:rPr lang="en-US" sz="2400" dirty="0"/>
              <a:t>Genesis 45:4-5</a:t>
            </a:r>
          </a:p>
          <a:p>
            <a:r>
              <a:rPr lang="en-US" sz="2400" dirty="0"/>
              <a:t>And Joseph said unto his brethren, Come near to me, I pray you. And they came near. And he said, I am Joseph your brother, whom ye sold into Egypt.  5 And now be not grieved, nor angry with yourselves, that ye sold me hither: for God did send me before you to preserve life. </a:t>
            </a:r>
          </a:p>
          <a:p>
            <a:r>
              <a:rPr lang="en-US" sz="2400" dirty="0"/>
              <a:t>Genesis 45:7</a:t>
            </a:r>
          </a:p>
          <a:p>
            <a:r>
              <a:rPr lang="en-US" sz="2400" dirty="0"/>
              <a:t>And God sent me before you to preserve you a remnant in the earth, and to save you alive by a great deliverance.</a:t>
            </a:r>
          </a:p>
        </p:txBody>
      </p:sp>
    </p:spTree>
    <p:extLst>
      <p:ext uri="{BB962C8B-B14F-4D97-AF65-F5344CB8AC3E}">
        <p14:creationId xmlns:p14="http://schemas.microsoft.com/office/powerpoint/2010/main" val="1670455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22E69-848E-1EF6-1D65-0A565298B3AB}"/>
              </a:ext>
            </a:extLst>
          </p:cNvPr>
          <p:cNvSpPr>
            <a:spLocks noGrp="1"/>
          </p:cNvSpPr>
          <p:nvPr>
            <p:ph type="title"/>
          </p:nvPr>
        </p:nvSpPr>
        <p:spPr/>
        <p:txBody>
          <a:bodyPr/>
          <a:lstStyle/>
          <a:p>
            <a:r>
              <a:rPr lang="en-US" dirty="0"/>
              <a:t>priority</a:t>
            </a:r>
          </a:p>
        </p:txBody>
      </p:sp>
      <p:sp>
        <p:nvSpPr>
          <p:cNvPr id="3" name="Content Placeholder 2">
            <a:extLst>
              <a:ext uri="{FF2B5EF4-FFF2-40B4-BE49-F238E27FC236}">
                <a16:creationId xmlns:a16="http://schemas.microsoft.com/office/drawing/2014/main" id="{A2E52DE4-3161-C503-31E9-9BA5B938200F}"/>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A7DC5FE1-157A-5FDF-4C81-BA91FBF2649A}"/>
              </a:ext>
            </a:extLst>
          </p:cNvPr>
          <p:cNvSpPr>
            <a:spLocks noGrp="1"/>
          </p:cNvSpPr>
          <p:nvPr>
            <p:ph sz="half" idx="2"/>
          </p:nvPr>
        </p:nvSpPr>
        <p:spPr/>
        <p:txBody>
          <a:bodyPr>
            <a:normAutofit/>
          </a:bodyPr>
          <a:lstStyle/>
          <a:p>
            <a:r>
              <a:rPr lang="en-US" sz="2400" dirty="0"/>
              <a:t>Matthew 13:44</a:t>
            </a:r>
          </a:p>
          <a:p>
            <a:r>
              <a:rPr lang="en-US" sz="2400" dirty="0"/>
              <a:t>The kingdom of heaven is like unto a treasure hidden in the field; which a man found, and hid; and in his joy he </a:t>
            </a:r>
            <a:r>
              <a:rPr lang="en-US" sz="2400" dirty="0" err="1"/>
              <a:t>goeth</a:t>
            </a:r>
            <a:r>
              <a:rPr lang="en-US" sz="2400" dirty="0"/>
              <a:t> and </a:t>
            </a:r>
            <a:r>
              <a:rPr lang="en-US" sz="2400" dirty="0" err="1"/>
              <a:t>selleth</a:t>
            </a:r>
            <a:r>
              <a:rPr lang="en-US" sz="2400" dirty="0"/>
              <a:t> all that he hath, and </a:t>
            </a:r>
            <a:r>
              <a:rPr lang="en-US" sz="2400" dirty="0" err="1"/>
              <a:t>buyeth</a:t>
            </a:r>
            <a:r>
              <a:rPr lang="en-US" sz="2400" dirty="0"/>
              <a:t> that field.</a:t>
            </a:r>
          </a:p>
        </p:txBody>
      </p:sp>
    </p:spTree>
    <p:extLst>
      <p:ext uri="{BB962C8B-B14F-4D97-AF65-F5344CB8AC3E}">
        <p14:creationId xmlns:p14="http://schemas.microsoft.com/office/powerpoint/2010/main" val="1369763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94FE-0E1D-D75C-99FD-9C03FB83195A}"/>
              </a:ext>
            </a:extLst>
          </p:cNvPr>
          <p:cNvSpPr>
            <a:spLocks noGrp="1"/>
          </p:cNvSpPr>
          <p:nvPr>
            <p:ph type="title"/>
          </p:nvPr>
        </p:nvSpPr>
        <p:spPr/>
        <p:txBody>
          <a:bodyPr/>
          <a:lstStyle/>
          <a:p>
            <a:r>
              <a:rPr lang="en-US" dirty="0"/>
              <a:t>priority</a:t>
            </a:r>
          </a:p>
        </p:txBody>
      </p:sp>
      <p:sp>
        <p:nvSpPr>
          <p:cNvPr id="3" name="Content Placeholder 2">
            <a:extLst>
              <a:ext uri="{FF2B5EF4-FFF2-40B4-BE49-F238E27FC236}">
                <a16:creationId xmlns:a16="http://schemas.microsoft.com/office/drawing/2014/main" id="{71B79822-D888-0059-E48D-82E2CB0EBA11}"/>
              </a:ext>
            </a:extLst>
          </p:cNvPr>
          <p:cNvSpPr>
            <a:spLocks noGrp="1"/>
          </p:cNvSpPr>
          <p:nvPr>
            <p:ph sz="half" idx="1"/>
          </p:nvPr>
        </p:nvSpPr>
        <p:spPr/>
        <p:txBody>
          <a:bodyPr>
            <a:normAutofit lnSpcReduction="10000"/>
          </a:bodyPr>
          <a:lstStyle/>
          <a:p>
            <a:endParaRPr lang="en-US"/>
          </a:p>
        </p:txBody>
      </p:sp>
      <p:sp>
        <p:nvSpPr>
          <p:cNvPr id="4" name="Content Placeholder 3">
            <a:extLst>
              <a:ext uri="{FF2B5EF4-FFF2-40B4-BE49-F238E27FC236}">
                <a16:creationId xmlns:a16="http://schemas.microsoft.com/office/drawing/2014/main" id="{A7AE0FE9-5E6E-1290-0803-CBF70DE58E2B}"/>
              </a:ext>
            </a:extLst>
          </p:cNvPr>
          <p:cNvSpPr>
            <a:spLocks noGrp="1"/>
          </p:cNvSpPr>
          <p:nvPr>
            <p:ph sz="half" idx="2"/>
          </p:nvPr>
        </p:nvSpPr>
        <p:spPr/>
        <p:txBody>
          <a:bodyPr>
            <a:normAutofit lnSpcReduction="10000"/>
          </a:bodyPr>
          <a:lstStyle/>
          <a:p>
            <a:r>
              <a:rPr lang="en-US" sz="2400" dirty="0"/>
              <a:t>Matthew 13:45</a:t>
            </a:r>
          </a:p>
          <a:p>
            <a:r>
              <a:rPr lang="en-US" sz="2400" dirty="0"/>
              <a:t>Again, the kingdom of heaven is like unto a man that is a merchant seeking goodly pearls: 46 and having found one pearl of great price, he went and sold all that he had, and bought it.</a:t>
            </a:r>
          </a:p>
        </p:txBody>
      </p:sp>
    </p:spTree>
    <p:extLst>
      <p:ext uri="{BB962C8B-B14F-4D97-AF65-F5344CB8AC3E}">
        <p14:creationId xmlns:p14="http://schemas.microsoft.com/office/powerpoint/2010/main" val="3295012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D7206-C54E-300D-8678-33F78DB63228}"/>
              </a:ext>
            </a:extLst>
          </p:cNvPr>
          <p:cNvSpPr>
            <a:spLocks noGrp="1"/>
          </p:cNvSpPr>
          <p:nvPr>
            <p:ph type="title"/>
          </p:nvPr>
        </p:nvSpPr>
        <p:spPr/>
        <p:txBody>
          <a:bodyPr/>
          <a:lstStyle/>
          <a:p>
            <a:r>
              <a:rPr lang="en-US" dirty="0" err="1"/>
              <a:t>Knoweth</a:t>
            </a:r>
            <a:r>
              <a:rPr lang="en-US" dirty="0"/>
              <a:t> not that which shall be</a:t>
            </a:r>
          </a:p>
        </p:txBody>
      </p:sp>
      <p:sp>
        <p:nvSpPr>
          <p:cNvPr id="3" name="Content Placeholder 2">
            <a:extLst>
              <a:ext uri="{FF2B5EF4-FFF2-40B4-BE49-F238E27FC236}">
                <a16:creationId xmlns:a16="http://schemas.microsoft.com/office/drawing/2014/main" id="{042D8593-33FC-49DD-BAB1-B31512C48DEB}"/>
              </a:ext>
            </a:extLst>
          </p:cNvPr>
          <p:cNvSpPr>
            <a:spLocks noGrp="1"/>
          </p:cNvSpPr>
          <p:nvPr>
            <p:ph sz="half" idx="1"/>
          </p:nvPr>
        </p:nvSpPr>
        <p:spPr>
          <a:xfrm>
            <a:off x="5824728" y="2502027"/>
            <a:ext cx="4271771" cy="3391281"/>
          </a:xfrm>
        </p:spPr>
        <p:txBody>
          <a:bodyPr>
            <a:noAutofit/>
          </a:bodyPr>
          <a:lstStyle/>
          <a:p>
            <a:r>
              <a:rPr lang="en-US" sz="2400" dirty="0"/>
              <a:t>Ecclesiastes 8:6</a:t>
            </a:r>
          </a:p>
          <a:p>
            <a:r>
              <a:rPr lang="en-US" sz="2400" dirty="0"/>
              <a:t>Because to every purpose there is time and judgment, therefore the misery of man is great upon him.</a:t>
            </a:r>
          </a:p>
          <a:p>
            <a:r>
              <a:rPr lang="en-US" sz="2400" dirty="0"/>
              <a:t>Ecclesiastes 8:7</a:t>
            </a:r>
          </a:p>
          <a:p>
            <a:r>
              <a:rPr lang="en-US" sz="2400" dirty="0"/>
              <a:t>For he </a:t>
            </a:r>
            <a:r>
              <a:rPr lang="en-US" sz="2400" dirty="0" err="1"/>
              <a:t>knoweth</a:t>
            </a:r>
            <a:r>
              <a:rPr lang="en-US" sz="2400" dirty="0"/>
              <a:t> not that which shall be: for who can tell him when it shall be?</a:t>
            </a:r>
          </a:p>
        </p:txBody>
      </p:sp>
    </p:spTree>
    <p:extLst>
      <p:ext uri="{BB962C8B-B14F-4D97-AF65-F5344CB8AC3E}">
        <p14:creationId xmlns:p14="http://schemas.microsoft.com/office/powerpoint/2010/main" val="2923542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F349C-6A35-1B31-E25D-A5EFFBB32844}"/>
              </a:ext>
            </a:extLst>
          </p:cNvPr>
          <p:cNvSpPr>
            <a:spLocks noGrp="1"/>
          </p:cNvSpPr>
          <p:nvPr>
            <p:ph type="title"/>
          </p:nvPr>
        </p:nvSpPr>
        <p:spPr/>
        <p:txBody>
          <a:bodyPr/>
          <a:lstStyle/>
          <a:p>
            <a:r>
              <a:rPr lang="en-US" dirty="0"/>
              <a:t>A Time for Everything</a:t>
            </a:r>
          </a:p>
        </p:txBody>
      </p:sp>
      <p:sp>
        <p:nvSpPr>
          <p:cNvPr id="3" name="Content Placeholder 2">
            <a:extLst>
              <a:ext uri="{FF2B5EF4-FFF2-40B4-BE49-F238E27FC236}">
                <a16:creationId xmlns:a16="http://schemas.microsoft.com/office/drawing/2014/main" id="{3A1547D7-4C0E-9C2F-033D-707B61C262BC}"/>
              </a:ext>
            </a:extLst>
          </p:cNvPr>
          <p:cNvSpPr>
            <a:spLocks noGrp="1"/>
          </p:cNvSpPr>
          <p:nvPr>
            <p:ph sz="half" idx="1"/>
          </p:nvPr>
        </p:nvSpPr>
        <p:spPr>
          <a:xfrm>
            <a:off x="5332474" y="2642616"/>
            <a:ext cx="5276088" cy="3101982"/>
          </a:xfrm>
        </p:spPr>
        <p:txBody>
          <a:bodyPr>
            <a:noAutofit/>
          </a:bodyPr>
          <a:lstStyle/>
          <a:p>
            <a:r>
              <a:rPr lang="en-US" sz="2400" dirty="0"/>
              <a:t>Ecclesiastes 3:1</a:t>
            </a:r>
          </a:p>
          <a:p>
            <a:r>
              <a:rPr lang="en-US" sz="2400" dirty="0"/>
              <a:t>A Time for Everything</a:t>
            </a:r>
          </a:p>
          <a:p>
            <a:r>
              <a:rPr lang="en-US" sz="2400" dirty="0"/>
              <a:t>For everything there is a season, and a time for every matter under heaven:</a:t>
            </a:r>
          </a:p>
          <a:p>
            <a:r>
              <a:rPr lang="en-US" sz="2400" dirty="0"/>
              <a:t>Ecclesiastes 3:2</a:t>
            </a:r>
          </a:p>
          <a:p>
            <a:r>
              <a:rPr lang="en-US" sz="2400" dirty="0"/>
              <a:t>a time to be born, and a time to die; a time to plant, and a time to pluck up what is planted;</a:t>
            </a:r>
          </a:p>
        </p:txBody>
      </p:sp>
      <p:sp>
        <p:nvSpPr>
          <p:cNvPr id="4" name="Content Placeholder 3">
            <a:extLst>
              <a:ext uri="{FF2B5EF4-FFF2-40B4-BE49-F238E27FC236}">
                <a16:creationId xmlns:a16="http://schemas.microsoft.com/office/drawing/2014/main" id="{057A220A-FD9F-927E-DF16-56D652E2AD23}"/>
              </a:ext>
            </a:extLst>
          </p:cNvPr>
          <p:cNvSpPr>
            <a:spLocks noGrp="1"/>
          </p:cNvSpPr>
          <p:nvPr>
            <p:ph sz="half" idx="2"/>
          </p:nvPr>
        </p:nvSpPr>
        <p:spPr/>
        <p:txBody>
          <a:bodyPr>
            <a:normAutofit/>
          </a:bodyPr>
          <a:lstStyle/>
          <a:p>
            <a:endParaRPr lang="en-US"/>
          </a:p>
        </p:txBody>
      </p:sp>
    </p:spTree>
    <p:extLst>
      <p:ext uri="{BB962C8B-B14F-4D97-AF65-F5344CB8AC3E}">
        <p14:creationId xmlns:p14="http://schemas.microsoft.com/office/powerpoint/2010/main" val="214713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F7A4F43B-1855-8E2A-B349-8BFC3EC8CC80}"/>
              </a:ext>
            </a:extLst>
          </p:cNvPr>
          <p:cNvGraphicFramePr/>
          <p:nvPr>
            <p:extLst>
              <p:ext uri="{D42A27DB-BD31-4B8C-83A1-F6EECF244321}">
                <p14:modId xmlns:p14="http://schemas.microsoft.com/office/powerpoint/2010/main" val="811733245"/>
              </p:ext>
            </p:extLst>
          </p:nvPr>
        </p:nvGraphicFramePr>
        <p:xfrm>
          <a:off x="503736" y="1616918"/>
          <a:ext cx="11180064" cy="5134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964718FB-BDE9-09BA-43C7-CFDF8CE11B15}"/>
              </a:ext>
            </a:extLst>
          </p:cNvPr>
          <p:cNvSpPr/>
          <p:nvPr/>
        </p:nvSpPr>
        <p:spPr>
          <a:xfrm>
            <a:off x="660708" y="4655975"/>
            <a:ext cx="10901363" cy="785813"/>
          </a:xfrm>
          <a:prstGeom prst="rect">
            <a:avLst/>
          </a:prstGeom>
          <a:gradFill flip="none" rotWithShape="1">
            <a:gsLst>
              <a:gs pos="0">
                <a:schemeClr val="bg2">
                  <a:lumMod val="25000"/>
                </a:schemeClr>
              </a:gs>
              <a:gs pos="26000">
                <a:schemeClr val="accent1">
                  <a:lumMod val="45000"/>
                  <a:lumOff val="55000"/>
                </a:schemeClr>
              </a:gs>
              <a:gs pos="77000">
                <a:schemeClr val="bg2">
                  <a:lumMod val="90000"/>
                </a:schemeClr>
              </a:gs>
              <a:gs pos="53000">
                <a:schemeClr val="bg1">
                  <a:lumMod val="95000"/>
                </a:schemeClr>
              </a:gs>
              <a:gs pos="100000">
                <a:schemeClr val="bg2">
                  <a:lumMod val="2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5F960B6-2CEC-BAB3-51B4-F5B87A5F6B13}"/>
              </a:ext>
            </a:extLst>
          </p:cNvPr>
          <p:cNvSpPr txBox="1"/>
          <p:nvPr/>
        </p:nvSpPr>
        <p:spPr>
          <a:xfrm>
            <a:off x="686616" y="5856125"/>
            <a:ext cx="2102930" cy="523220"/>
          </a:xfrm>
          <a:prstGeom prst="rect">
            <a:avLst/>
          </a:prstGeom>
          <a:noFill/>
        </p:spPr>
        <p:txBody>
          <a:bodyPr wrap="square" rtlCol="0">
            <a:spAutoFit/>
          </a:bodyPr>
          <a:lstStyle/>
          <a:p>
            <a:r>
              <a:rPr lang="en-US" sz="2800" dirty="0"/>
              <a:t>Dependent</a:t>
            </a:r>
          </a:p>
        </p:txBody>
      </p:sp>
      <p:sp>
        <p:nvSpPr>
          <p:cNvPr id="6" name="TextBox 5">
            <a:extLst>
              <a:ext uri="{FF2B5EF4-FFF2-40B4-BE49-F238E27FC236}">
                <a16:creationId xmlns:a16="http://schemas.microsoft.com/office/drawing/2014/main" id="{38FEBDC4-61EE-CD5B-EA0E-7FC13BFE8285}"/>
              </a:ext>
            </a:extLst>
          </p:cNvPr>
          <p:cNvSpPr txBox="1"/>
          <p:nvPr/>
        </p:nvSpPr>
        <p:spPr>
          <a:xfrm>
            <a:off x="9883019" y="5908509"/>
            <a:ext cx="2102930" cy="523220"/>
          </a:xfrm>
          <a:prstGeom prst="rect">
            <a:avLst/>
          </a:prstGeom>
          <a:noFill/>
        </p:spPr>
        <p:txBody>
          <a:bodyPr wrap="square" rtlCol="0">
            <a:spAutoFit/>
          </a:bodyPr>
          <a:lstStyle/>
          <a:p>
            <a:r>
              <a:rPr lang="en-US" sz="2800" dirty="0"/>
              <a:t>Dependent</a:t>
            </a:r>
          </a:p>
        </p:txBody>
      </p:sp>
      <p:sp>
        <p:nvSpPr>
          <p:cNvPr id="7" name="TextBox 6">
            <a:extLst>
              <a:ext uri="{FF2B5EF4-FFF2-40B4-BE49-F238E27FC236}">
                <a16:creationId xmlns:a16="http://schemas.microsoft.com/office/drawing/2014/main" id="{FC746FB4-7953-4C59-5D89-559E2AFA321A}"/>
              </a:ext>
            </a:extLst>
          </p:cNvPr>
          <p:cNvSpPr txBox="1"/>
          <p:nvPr/>
        </p:nvSpPr>
        <p:spPr>
          <a:xfrm>
            <a:off x="5210999" y="5908509"/>
            <a:ext cx="2102930" cy="523220"/>
          </a:xfrm>
          <a:prstGeom prst="rect">
            <a:avLst/>
          </a:prstGeom>
          <a:noFill/>
        </p:spPr>
        <p:txBody>
          <a:bodyPr wrap="square" rtlCol="0">
            <a:spAutoFit/>
          </a:bodyPr>
          <a:lstStyle/>
          <a:p>
            <a:r>
              <a:rPr lang="en-US" sz="2800" dirty="0"/>
              <a:t>Independent</a:t>
            </a:r>
          </a:p>
        </p:txBody>
      </p:sp>
    </p:spTree>
    <p:extLst>
      <p:ext uri="{BB962C8B-B14F-4D97-AF65-F5344CB8AC3E}">
        <p14:creationId xmlns:p14="http://schemas.microsoft.com/office/powerpoint/2010/main" val="2130858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FA674-EDC7-991C-8DFB-81F14565973F}"/>
              </a:ext>
            </a:extLst>
          </p:cNvPr>
          <p:cNvSpPr>
            <a:spLocks noGrp="1"/>
          </p:cNvSpPr>
          <p:nvPr>
            <p:ph type="title"/>
          </p:nvPr>
        </p:nvSpPr>
        <p:spPr/>
        <p:txBody>
          <a:bodyPr/>
          <a:lstStyle/>
          <a:p>
            <a:r>
              <a:rPr lang="en-US" sz="2800" dirty="0"/>
              <a:t>the plan of addition</a:t>
            </a:r>
            <a:endParaRPr lang="en-US" dirty="0"/>
          </a:p>
        </p:txBody>
      </p:sp>
      <p:sp>
        <p:nvSpPr>
          <p:cNvPr id="3" name="Content Placeholder 2">
            <a:extLst>
              <a:ext uri="{FF2B5EF4-FFF2-40B4-BE49-F238E27FC236}">
                <a16:creationId xmlns:a16="http://schemas.microsoft.com/office/drawing/2014/main" id="{EB3521A1-FF8E-8C8C-AD30-84E0362A94EF}"/>
              </a:ext>
            </a:extLst>
          </p:cNvPr>
          <p:cNvSpPr>
            <a:spLocks noGrp="1"/>
          </p:cNvSpPr>
          <p:nvPr>
            <p:ph sz="half" idx="1"/>
          </p:nvPr>
        </p:nvSpPr>
        <p:spPr>
          <a:xfrm>
            <a:off x="5419190" y="2802477"/>
            <a:ext cx="5210745" cy="3101982"/>
          </a:xfrm>
        </p:spPr>
        <p:txBody>
          <a:bodyPr>
            <a:noAutofit/>
          </a:bodyPr>
          <a:lstStyle/>
          <a:p>
            <a:r>
              <a:rPr lang="en-US" sz="2400" dirty="0"/>
              <a:t>I do not know as I have any more in particular to say. I have things that I shall send to you when I go away, after I can get it in shape, but I want to tell you, watch your words. Live on the plan of addition. As you live on the plan of addition, God works on the plan of multiplication. 22LtMs, </a:t>
            </a:r>
            <a:r>
              <a:rPr lang="en-US" sz="2400" dirty="0" err="1"/>
              <a:t>Ms</a:t>
            </a:r>
            <a:r>
              <a:rPr lang="en-US" sz="2400" dirty="0"/>
              <a:t> 181, 1907, par. 28</a:t>
            </a:r>
          </a:p>
        </p:txBody>
      </p:sp>
    </p:spTree>
    <p:extLst>
      <p:ext uri="{BB962C8B-B14F-4D97-AF65-F5344CB8AC3E}">
        <p14:creationId xmlns:p14="http://schemas.microsoft.com/office/powerpoint/2010/main" val="1490172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A37EC-71CE-3B8E-8FA2-FC5CF712771F}"/>
              </a:ext>
            </a:extLst>
          </p:cNvPr>
          <p:cNvSpPr>
            <a:spLocks noGrp="1"/>
          </p:cNvSpPr>
          <p:nvPr>
            <p:ph type="title"/>
          </p:nvPr>
        </p:nvSpPr>
        <p:spPr/>
        <p:txBody>
          <a:bodyPr/>
          <a:lstStyle/>
          <a:p>
            <a:r>
              <a:rPr lang="en-US" sz="2800" dirty="0"/>
              <a:t>the plan of addition</a:t>
            </a:r>
            <a:endParaRPr lang="en-US" dirty="0"/>
          </a:p>
        </p:txBody>
      </p:sp>
      <p:sp>
        <p:nvSpPr>
          <p:cNvPr id="3" name="Content Placeholder 2">
            <a:extLst>
              <a:ext uri="{FF2B5EF4-FFF2-40B4-BE49-F238E27FC236}">
                <a16:creationId xmlns:a16="http://schemas.microsoft.com/office/drawing/2014/main" id="{41758387-93DC-DA74-F93C-976B5CB62F86}"/>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E0CD3118-59F4-C9AE-75AF-ECC1E320C6FC}"/>
              </a:ext>
            </a:extLst>
          </p:cNvPr>
          <p:cNvSpPr>
            <a:spLocks noGrp="1"/>
          </p:cNvSpPr>
          <p:nvPr>
            <p:ph sz="half" idx="2"/>
          </p:nvPr>
        </p:nvSpPr>
        <p:spPr/>
        <p:txBody>
          <a:bodyPr/>
          <a:lstStyle/>
          <a:p>
            <a:endParaRPr lang="en-US"/>
          </a:p>
        </p:txBody>
      </p:sp>
      <p:sp>
        <p:nvSpPr>
          <p:cNvPr id="5" name="Content Placeholder 3">
            <a:extLst>
              <a:ext uri="{FF2B5EF4-FFF2-40B4-BE49-F238E27FC236}">
                <a16:creationId xmlns:a16="http://schemas.microsoft.com/office/drawing/2014/main" id="{710039F4-C253-0BE6-ED4C-25ABE97F5E50}"/>
              </a:ext>
            </a:extLst>
          </p:cNvPr>
          <p:cNvSpPr txBox="1">
            <a:spLocks/>
          </p:cNvSpPr>
          <p:nvPr/>
        </p:nvSpPr>
        <p:spPr>
          <a:xfrm>
            <a:off x="6338315" y="2638044"/>
            <a:ext cx="4270247" cy="3555492"/>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n-US" sz="2400"/>
              <a:t>We have the written Word, that we are to follow on to know the Lord, that we are to be prepared; we are to be washed, and we are to be certain to live on the plan of addition, adding grace to grace. 25LtMs, Ms 80, 1910, par. 5</a:t>
            </a:r>
            <a:endParaRPr lang="en-US" sz="2400" dirty="0"/>
          </a:p>
        </p:txBody>
      </p:sp>
    </p:spTree>
    <p:extLst>
      <p:ext uri="{BB962C8B-B14F-4D97-AF65-F5344CB8AC3E}">
        <p14:creationId xmlns:p14="http://schemas.microsoft.com/office/powerpoint/2010/main" val="2607713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4CB0-DC46-67DC-9DEB-CC6EBA4EBEC8}"/>
              </a:ext>
            </a:extLst>
          </p:cNvPr>
          <p:cNvSpPr>
            <a:spLocks noGrp="1"/>
          </p:cNvSpPr>
          <p:nvPr>
            <p:ph type="title"/>
          </p:nvPr>
        </p:nvSpPr>
        <p:spPr/>
        <p:txBody>
          <a:bodyPr/>
          <a:lstStyle/>
          <a:p>
            <a:r>
              <a:rPr lang="en-US" sz="2800" dirty="0"/>
              <a:t>the plan of subtraction</a:t>
            </a:r>
            <a:endParaRPr lang="en-US" dirty="0"/>
          </a:p>
        </p:txBody>
      </p:sp>
      <p:sp>
        <p:nvSpPr>
          <p:cNvPr id="3" name="Content Placeholder 2">
            <a:extLst>
              <a:ext uri="{FF2B5EF4-FFF2-40B4-BE49-F238E27FC236}">
                <a16:creationId xmlns:a16="http://schemas.microsoft.com/office/drawing/2014/main" id="{D924FAB9-CB26-2D6B-43BC-8EE72ED5F2D8}"/>
              </a:ext>
            </a:extLst>
          </p:cNvPr>
          <p:cNvSpPr>
            <a:spLocks noGrp="1"/>
          </p:cNvSpPr>
          <p:nvPr>
            <p:ph sz="half" idx="1"/>
          </p:nvPr>
        </p:nvSpPr>
        <p:spPr>
          <a:xfrm>
            <a:off x="5689093" y="2650236"/>
            <a:ext cx="4271771" cy="3101982"/>
          </a:xfrm>
        </p:spPr>
        <p:txBody>
          <a:bodyPr>
            <a:normAutofit/>
          </a:bodyPr>
          <a:lstStyle/>
          <a:p>
            <a:r>
              <a:rPr lang="en-US" sz="2400" dirty="0"/>
              <a:t>Instead of living upon the plan of addition, they have been living upon the plan of subtraction, and that is the reason they are so feeble and tottering. 1LtMs, Lt 5a, 1861, par. 6</a:t>
            </a:r>
          </a:p>
        </p:txBody>
      </p:sp>
    </p:spTree>
    <p:extLst>
      <p:ext uri="{BB962C8B-B14F-4D97-AF65-F5344CB8AC3E}">
        <p14:creationId xmlns:p14="http://schemas.microsoft.com/office/powerpoint/2010/main" val="1467157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AC958-F7BC-1E29-4E32-3F93B4D67B56}"/>
              </a:ext>
            </a:extLst>
          </p:cNvPr>
          <p:cNvSpPr>
            <a:spLocks noGrp="1"/>
          </p:cNvSpPr>
          <p:nvPr>
            <p:ph type="title"/>
          </p:nvPr>
        </p:nvSpPr>
        <p:spPr/>
        <p:txBody>
          <a:bodyPr/>
          <a:lstStyle/>
          <a:p>
            <a:r>
              <a:rPr lang="en-US" sz="2800" dirty="0"/>
              <a:t>constant reformation, unceasing advancement</a:t>
            </a:r>
            <a:endParaRPr lang="en-US" dirty="0"/>
          </a:p>
        </p:txBody>
      </p:sp>
      <p:sp>
        <p:nvSpPr>
          <p:cNvPr id="4" name="Content Placeholder 3">
            <a:extLst>
              <a:ext uri="{FF2B5EF4-FFF2-40B4-BE49-F238E27FC236}">
                <a16:creationId xmlns:a16="http://schemas.microsoft.com/office/drawing/2014/main" id="{940C2141-F7FF-ACC2-CE85-7B91927E6C11}"/>
              </a:ext>
            </a:extLst>
          </p:cNvPr>
          <p:cNvSpPr>
            <a:spLocks noGrp="1"/>
          </p:cNvSpPr>
          <p:nvPr>
            <p:ph sz="half" idx="2"/>
          </p:nvPr>
        </p:nvSpPr>
        <p:spPr>
          <a:xfrm>
            <a:off x="5209254" y="2638044"/>
            <a:ext cx="6670546" cy="3762756"/>
          </a:xfrm>
        </p:spPr>
        <p:txBody>
          <a:bodyPr>
            <a:normAutofit/>
          </a:bodyPr>
          <a:lstStyle/>
          <a:p>
            <a:r>
              <a:rPr lang="en-US" sz="2400" dirty="0"/>
              <a:t>Let all consider that they cannot give to others what they do not possess themselves; therefore they should not settle down content with their natural ways and habits, seeking to make no change for the better. Paul says he had not attained, but, “I press toward the mark.” [Philippians 3:14.] </a:t>
            </a:r>
            <a:r>
              <a:rPr lang="en-US" sz="2400" b="1" dirty="0"/>
              <a:t>There must be constant reformation, unceasing advancement, if we would perfect a symmetrical character. </a:t>
            </a:r>
            <a:r>
              <a:rPr lang="en-US" sz="2400" dirty="0"/>
              <a:t>GW92 307.1</a:t>
            </a:r>
          </a:p>
        </p:txBody>
      </p:sp>
    </p:spTree>
    <p:extLst>
      <p:ext uri="{BB962C8B-B14F-4D97-AF65-F5344CB8AC3E}">
        <p14:creationId xmlns:p14="http://schemas.microsoft.com/office/powerpoint/2010/main" val="1056511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858BA026-D0A2-FD4B-C6E4-7DE15E4C5AD3}"/>
              </a:ext>
            </a:extLst>
          </p:cNvPr>
          <p:cNvGrpSpPr/>
          <p:nvPr/>
        </p:nvGrpSpPr>
        <p:grpSpPr>
          <a:xfrm>
            <a:off x="3950208" y="1865376"/>
            <a:ext cx="7360731" cy="4272957"/>
            <a:chOff x="1989139" y="719666"/>
            <a:chExt cx="9321800" cy="5418667"/>
          </a:xfrm>
        </p:grpSpPr>
        <p:graphicFrame>
          <p:nvGraphicFramePr>
            <p:cNvPr id="3" name="Diagram 2">
              <a:extLst>
                <a:ext uri="{FF2B5EF4-FFF2-40B4-BE49-F238E27FC236}">
                  <a16:creationId xmlns:a16="http://schemas.microsoft.com/office/drawing/2014/main" id="{8450070A-D15E-3137-48CF-A1CFF592B75C}"/>
                </a:ext>
              </a:extLst>
            </p:cNvPr>
            <p:cNvGraphicFramePr/>
            <p:nvPr/>
          </p:nvGraphicFramePr>
          <p:xfrm>
            <a:off x="1989139" y="719666"/>
            <a:ext cx="88265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Up Arrow 3">
              <a:extLst>
                <a:ext uri="{FF2B5EF4-FFF2-40B4-BE49-F238E27FC236}">
                  <a16:creationId xmlns:a16="http://schemas.microsoft.com/office/drawing/2014/main" id="{46BB4B5B-5F54-5EB3-8990-1584BF60CF62}"/>
                </a:ext>
              </a:extLst>
            </p:cNvPr>
            <p:cNvSpPr/>
            <p:nvPr/>
          </p:nvSpPr>
          <p:spPr>
            <a:xfrm>
              <a:off x="10396539" y="2352145"/>
              <a:ext cx="914400" cy="37861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0671121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{A089553C-0C0B-4C4F-A595-9B25A08406C0}tf10001120</Template>
  <TotalTime>8281</TotalTime>
  <Words>1118</Words>
  <Application>Microsoft Macintosh PowerPoint</Application>
  <PresentationFormat>Widescreen</PresentationFormat>
  <Paragraphs>68</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Parcel</vt:lpstr>
      <vt:lpstr>How to be accomplished in life</vt:lpstr>
      <vt:lpstr>Knoweth not that which shall be</vt:lpstr>
      <vt:lpstr>A Time for Everything</vt:lpstr>
      <vt:lpstr>PowerPoint Presentation</vt:lpstr>
      <vt:lpstr>the plan of addition</vt:lpstr>
      <vt:lpstr>the plan of addition</vt:lpstr>
      <vt:lpstr>the plan of subtraction</vt:lpstr>
      <vt:lpstr>constant reformation, unceasing advancement</vt:lpstr>
      <vt:lpstr>PowerPoint Presentation</vt:lpstr>
      <vt:lpstr>Every day make advancement</vt:lpstr>
      <vt:lpstr>Well done</vt:lpstr>
      <vt:lpstr>Joseph in the house of Potiphar</vt:lpstr>
      <vt:lpstr>Joseph in prison</vt:lpstr>
      <vt:lpstr>Joseph and the pharaoh</vt:lpstr>
      <vt:lpstr>Joseph and the pharaoh</vt:lpstr>
      <vt:lpstr>Joseph and his Brothers</vt:lpstr>
      <vt:lpstr>priority</vt:lpstr>
      <vt:lpstr>priority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be accomplished in life</dc:title>
  <dc:creator>Tzvetan Petkov</dc:creator>
  <cp:lastModifiedBy>Tzvetan Petkov</cp:lastModifiedBy>
  <cp:revision>35</cp:revision>
  <dcterms:created xsi:type="dcterms:W3CDTF">2022-12-09T12:08:09Z</dcterms:created>
  <dcterms:modified xsi:type="dcterms:W3CDTF">2023-03-19T12:22:46Z</dcterms:modified>
</cp:coreProperties>
</file>