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70" r:id="rId10"/>
    <p:sldId id="271" r:id="rId11"/>
    <p:sldId id="259" r:id="rId12"/>
    <p:sldId id="299" r:id="rId13"/>
    <p:sldId id="269" r:id="rId14"/>
    <p:sldId id="265" r:id="rId15"/>
    <p:sldId id="26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8" r:id="rId26"/>
    <p:sldId id="294" r:id="rId27"/>
    <p:sldId id="300" r:id="rId28"/>
    <p:sldId id="295" r:id="rId29"/>
    <p:sldId id="296" r:id="rId30"/>
    <p:sldId id="298" r:id="rId31"/>
    <p:sldId id="264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96F41-F1A6-9F76-3821-D251CDD0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1863B4-FD67-AC43-802F-B4659B708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1A56A-06F5-6E98-8261-F4B411CA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9AF350-017D-7E1F-4C56-2C5AB330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173F63-AA45-C586-31B7-76018A63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17DF1-9A4E-9AFF-1F09-47247DC3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2C13AC-0AE2-35F8-3EAD-CC6E2FF2C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302C3-ED29-4F5C-E991-89E05A64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E1C25-E606-EF26-C2C3-F5BBE7A1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03CF7-639C-9AD0-1178-2DE7F9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806E82-E09A-91D9-9D5D-988DDAB57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3F52B1-ACCC-742C-8BE9-EA5ADBF10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50F81-306C-62BB-2857-59AA2A55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2B07E-E0FF-DCE8-A611-164A5AD9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458D0-5BC5-317C-29F1-027502ED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E9F4-95D5-7EB3-BF9F-35AAEE40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EB0F3-BD6B-4A24-DA38-87FB03D9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7243D-A08F-F661-63A7-1FB91E23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925287-FE4F-601E-155C-7708A97C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AF40D-56C2-BC51-0636-DF7C6AD9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34AC3-77A8-4634-9FC9-27B2A25B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CAE71-A709-726B-4DE8-4FF71A643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C21611-4356-3DFE-E13A-DA0D279D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3BA63-C6E1-85D1-F191-0A9A8D73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92B3D-64E7-8AF0-9F38-178DA520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0CD95-41DB-5605-D0FE-517341D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15955-C345-6653-4C93-81640360B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8AA88A-90AD-65B0-6852-1E4823E0E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33A83-A95F-0C89-D6F4-F6A9BA07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52B38-9005-A2EA-DEDB-FE93ADD6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E9DAF-1407-7909-2916-58DE953F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473D-DE3A-3A30-89CA-217CC5C2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D53C0-75CA-80EF-0E2F-EBF5E2D6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9382A0-D516-ED8D-F11D-114F2C6CF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02E1AC-6615-E8FD-6C30-148252E0B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30203-E213-BBB6-CDE1-563E8127D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253B47-4411-05EC-5339-5385B2A7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C0A4DF-17DC-E65D-CB90-820AC298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CA5E2E-25C7-BEF2-7EB6-A67B011D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1AD36-FA97-2E17-B72A-042915E1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0F79F1-C0D5-5D98-8C68-E579AEE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E18B14-4DB2-5282-41D2-D00791BC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53D854-A5CA-03C4-C294-D440D5CF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4D0456-DA7B-0A84-3E31-B1DE061F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3B9600-EC77-E035-4340-B2E7E79F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640E8D-359B-53EC-76A6-BCFD5664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DA52D-50CF-CA2B-FBBA-EE256A34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96479-B181-D50B-A091-444F2124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D53A55-CCF4-4711-D43B-9E2F2822C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2E443-C076-542B-F9EF-5F6198B3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65463D-E5F6-0E47-BF73-F2FC7A48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4E73D2-2710-CF28-1493-ACB8278B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83D6-D03E-C675-DF1A-0D9007A9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B78024-DC8D-4615-4E7A-FFD46EC46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F2D79E-8CC1-E405-F1B3-71612FD19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A5ABA3-FBBC-2C60-55B3-431373BC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23F1D4-FFCC-07F7-EAEF-3F702EFD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2B4B16-64FC-A3B0-B268-351F8CE1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DB46A6-1563-1B33-BB75-4363C138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4963A-CF09-5815-19A1-66D3EE402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CCF53-D9CE-E4F9-13CC-3E948CF6D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9933-6B2D-4ABF-8026-CED5362F809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750FD-8234-2140-ABED-817D6000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CD583A-A821-CCAD-85BF-9B5ECAF1D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B784-F440-4745-B8DC-5E6CD3B0CC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A59D8-5208-B2C6-1E06-2F88F5B90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1526DB-98C4-46B5-2545-DC2361493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78612D-DA8B-03DE-C64C-7B368596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C5789-CAA0-B483-3C26-9F39C49E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52894B-27DC-9EAD-C14D-8C86C9507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612"/>
          </a:xfrm>
        </p:spPr>
      </p:pic>
    </p:spTree>
    <p:extLst>
      <p:ext uri="{BB962C8B-B14F-4D97-AF65-F5344CB8AC3E}">
        <p14:creationId xmlns:p14="http://schemas.microsoft.com/office/powerpoint/2010/main" val="308003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36406-4F55-36E7-F134-6F981522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5F77E9-0FB6-D647-4CDD-797F52E71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5"/>
            <a:ext cx="12055151" cy="7100596"/>
          </a:xfrm>
        </p:spPr>
      </p:pic>
    </p:spTree>
    <p:extLst>
      <p:ext uri="{BB962C8B-B14F-4D97-AF65-F5344CB8AC3E}">
        <p14:creationId xmlns:p14="http://schemas.microsoft.com/office/powerpoint/2010/main" val="165680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B20D-7D19-6B2C-87FD-2E629886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6E3E8C-944F-1484-BE30-2018B2118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646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495041-43C4-4D6F-7B4F-D031A077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646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71FF7CE-A7A3-2063-68B5-9A46A7BB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46" y="-1"/>
            <a:ext cx="71623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9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BF78D-CC66-830C-A86B-D355BB40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D3961F-7204-EF3F-1D07-B4570729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424" cy="6858000"/>
          </a:xfrm>
        </p:spPr>
      </p:pic>
    </p:spTree>
    <p:extLst>
      <p:ext uri="{BB962C8B-B14F-4D97-AF65-F5344CB8AC3E}">
        <p14:creationId xmlns:p14="http://schemas.microsoft.com/office/powerpoint/2010/main" val="346723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EEFE-0D22-AD69-A550-A7A8ABD1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734B15-99EB-BE27-073C-FCA9B979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2148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5872E-D7CD-E4D5-0227-1843E6FA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CAA320-44D5-A3D9-A04F-F8C57847E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6620"/>
          </a:xfrm>
        </p:spPr>
      </p:pic>
    </p:spTree>
    <p:extLst>
      <p:ext uri="{BB962C8B-B14F-4D97-AF65-F5344CB8AC3E}">
        <p14:creationId xmlns:p14="http://schemas.microsoft.com/office/powerpoint/2010/main" val="350769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68B9E-E034-84C8-C145-A6D5060D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170B64-F022-C46E-3CF2-48862B6EE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7165911"/>
          </a:xfrm>
        </p:spPr>
      </p:pic>
    </p:spTree>
    <p:extLst>
      <p:ext uri="{BB962C8B-B14F-4D97-AF65-F5344CB8AC3E}">
        <p14:creationId xmlns:p14="http://schemas.microsoft.com/office/powerpoint/2010/main" val="111686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B5DA3-D652-6A2D-A01F-5C91CA9C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53BF07-9D40-BBF8-B926-BFAAF0A58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289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52860-C61A-F5E4-DEE6-B8B3D438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36FBF0-A95E-BB1F-FA47-52FB9D389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475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88302-EF3C-4CBC-D359-0D66A827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7B392F-5853-A37C-DF9D-FDCF50A23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964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4A3674C-38DB-7995-58AC-70AA916EA49E}"/>
              </a:ext>
            </a:extLst>
          </p:cNvPr>
          <p:cNvSpPr txBox="1"/>
          <p:nvPr/>
        </p:nvSpPr>
        <p:spPr>
          <a:xfrm>
            <a:off x="0" y="197346"/>
            <a:ext cx="121919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Apocalipsis 2 El mensaje a Pérgamo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2:12 Y escribe al ángel de la iglesia en Pérgamo: El que tiene la espada aguda de dos filos dice esto: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2:13 Yo conozco tus obras, y dónde moras, donde está el trono de Satanás; pero retienes mi nombre, y no has negado mi fe, ni aun en los días en que Antipas mi testigo fiel fue muerto entre vosotros, donde mora Satanás.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2:14 Pero tengo unas pocas cosas contra ti: que tienes ahí a los que retienen la doctrina de Balaam, que enseñaba a </a:t>
            </a:r>
            <a:r>
              <a:rPr lang="es-CO" dirty="0" err="1">
                <a:solidFill>
                  <a:schemeClr val="bg1"/>
                </a:solidFill>
              </a:rPr>
              <a:t>Balac</a:t>
            </a:r>
            <a:r>
              <a:rPr lang="es-CO" dirty="0">
                <a:solidFill>
                  <a:schemeClr val="bg1"/>
                </a:solidFill>
              </a:rPr>
              <a:t> a poner tropiezo ante los hijos de Israel, a comer de cosas sacrificadas a los ídolos, y a cometer fornicación.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2:15 Y también tienes a los que retienen la doctrina de los nicolaítas, la que yo aborrezco.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2:16 Por tanto, arrepiéntete; pues si no, vendré a ti pronto, y pelearé contra ellos con la espada de mi boca.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Apocalipsis 2:17 El que tiene oído, oiga lo que el Espíritu dice a las iglesias. Al que venciere, daré a comer del maná escondido, y le daré una piedrecita blanca, y en la piedrecita escrito un nombre nuevo, el cual ninguno conoce sino aquel que lo recibe.</a:t>
            </a:r>
          </a:p>
          <a:p>
            <a:br>
              <a:rPr lang="es-CO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A5EF3-8760-EF76-1C85-8A5D7CC9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C08C37-55DF-72BC-9164-A703260C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6620"/>
          </a:xfrm>
        </p:spPr>
      </p:pic>
    </p:spTree>
    <p:extLst>
      <p:ext uri="{BB962C8B-B14F-4D97-AF65-F5344CB8AC3E}">
        <p14:creationId xmlns:p14="http://schemas.microsoft.com/office/powerpoint/2010/main" val="238145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2E88F-EAC4-7DB6-ADB0-C03505A9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D45981-274A-9583-E0B0-A9C804E82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847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F6D57-7D6E-4990-1BA5-E055668A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9D1008-D865-464D-1E2B-E066E3144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895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9179-9254-3C69-1929-973FD105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632BA2-87EF-A43F-DA9A-E630BF269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60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2C7B2-DBBA-C3EF-BE2D-C9E3E48D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A37380-582C-5691-5764-D9E0A9E6F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860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4D650-C8CA-D921-4FC1-3F09A764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00BF01-C3D4-747C-6491-571988B3E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094"/>
            <a:ext cx="11353800" cy="67899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C2369769-6D07-A488-75AA-C4FF20C94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34" y="0"/>
            <a:ext cx="6481665" cy="7223124"/>
          </a:xfrm>
          <a:prstGeom prst="rect">
            <a:avLst/>
          </a:prstGeom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9176B8A2-E980-295D-1BD5-13A950DC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62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0DE77-FBF7-070A-BC6B-1AA58741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-132556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9267DC-92BB-9B14-063E-78A972FE0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45" y="0"/>
            <a:ext cx="7088155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90A3CA-F8AD-0772-BCCA-CE2C07D4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0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4F959-69A1-2090-6A89-F40D7CE8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BDAB20-63AE-B9F3-5AB8-6A988C5D9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464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F12F6-1999-49C5-7F58-1380ACDE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8203D-486D-2718-FE80-0E96BC8B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423568-E398-D098-1AFE-EBB1192C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"/>
            <a:ext cx="5743602" cy="69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23663E8-B587-412F-D256-9DEF3EB2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02" y="7991"/>
            <a:ext cx="6448398" cy="68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6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83E8-DEF6-AD70-15C9-0B245952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0548"/>
            <a:ext cx="6876660" cy="726854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176960-16B3-610A-8B74-F100B5F0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0"/>
            <a:ext cx="4441372" cy="68580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17BB54-E29D-A55E-E161-FE801A1307AD}"/>
              </a:ext>
            </a:extLst>
          </p:cNvPr>
          <p:cNvSpPr txBox="1"/>
          <p:nvPr/>
        </p:nvSpPr>
        <p:spPr>
          <a:xfrm>
            <a:off x="205273" y="0"/>
            <a:ext cx="657808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Apocalipsis</a:t>
            </a:r>
            <a:r>
              <a:rPr lang="en-US" b="1" dirty="0"/>
              <a:t> 2 El </a:t>
            </a:r>
            <a:r>
              <a:rPr lang="en-US" b="1" dirty="0" err="1"/>
              <a:t>mensaje</a:t>
            </a:r>
            <a:r>
              <a:rPr lang="en-US" b="1" dirty="0"/>
              <a:t> a </a:t>
            </a:r>
            <a:r>
              <a:rPr lang="en-US" b="1" dirty="0" err="1"/>
              <a:t>Tiatira</a:t>
            </a:r>
            <a:endParaRPr lang="en-US" b="1" dirty="0"/>
          </a:p>
          <a:p>
            <a:pPr algn="just"/>
            <a:r>
              <a:rPr lang="en-US" sz="1600" dirty="0" err="1"/>
              <a:t>A</a:t>
            </a:r>
            <a:r>
              <a:rPr lang="en-US" dirty="0" err="1"/>
              <a:t>pocalipsis</a:t>
            </a:r>
            <a:r>
              <a:rPr lang="en-US" dirty="0"/>
              <a:t> 2:18 Y escribe al </a:t>
            </a:r>
            <a:r>
              <a:rPr lang="en-US" dirty="0" err="1"/>
              <a:t>ángel</a:t>
            </a:r>
            <a:r>
              <a:rPr lang="en-US" dirty="0"/>
              <a:t> de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Tiatira</a:t>
            </a:r>
            <a:r>
              <a:rPr lang="en-US" dirty="0"/>
              <a:t>: El </a:t>
            </a:r>
            <a:r>
              <a:rPr lang="en-US" dirty="0" err="1"/>
              <a:t>Hijo</a:t>
            </a:r>
            <a:r>
              <a:rPr lang="en-US" dirty="0"/>
              <a:t> de Dios, el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ojos</a:t>
            </a:r>
            <a:r>
              <a:rPr lang="en-US" dirty="0"/>
              <a:t> como llama de </a:t>
            </a:r>
            <a:r>
              <a:rPr lang="en-US" dirty="0" err="1"/>
              <a:t>fuego</a:t>
            </a:r>
            <a:r>
              <a:rPr lang="en-US" dirty="0"/>
              <a:t>, y pies </a:t>
            </a:r>
            <a:r>
              <a:rPr lang="en-US" dirty="0" err="1"/>
              <a:t>semejantes</a:t>
            </a:r>
            <a:r>
              <a:rPr lang="en-US" dirty="0"/>
              <a:t> al </a:t>
            </a:r>
            <a:r>
              <a:rPr lang="en-US" dirty="0" err="1"/>
              <a:t>bronce</a:t>
            </a:r>
            <a:r>
              <a:rPr lang="en-US" dirty="0"/>
              <a:t> </a:t>
            </a:r>
            <a:r>
              <a:rPr lang="en-US" dirty="0" err="1"/>
              <a:t>bruñido</a:t>
            </a:r>
            <a:r>
              <a:rPr lang="en-US" dirty="0"/>
              <a:t>, dice </a:t>
            </a:r>
            <a:r>
              <a:rPr lang="en-US" dirty="0" err="1"/>
              <a:t>esto:Apocalipsis</a:t>
            </a:r>
            <a:r>
              <a:rPr lang="en-US" dirty="0"/>
              <a:t> 2:19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conozco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obras</a:t>
            </a:r>
            <a:r>
              <a:rPr lang="en-US" dirty="0"/>
              <a:t>, y amor, y fe, y </a:t>
            </a:r>
            <a:r>
              <a:rPr lang="en-US" dirty="0" err="1"/>
              <a:t>servicio</a:t>
            </a:r>
            <a:r>
              <a:rPr lang="en-US" dirty="0"/>
              <a:t>, y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paciencia</a:t>
            </a:r>
            <a:r>
              <a:rPr lang="en-US" dirty="0"/>
              <a:t>, y que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obras</a:t>
            </a:r>
            <a:r>
              <a:rPr lang="en-US" dirty="0"/>
              <a:t> </a:t>
            </a:r>
            <a:r>
              <a:rPr lang="en-US" dirty="0" err="1"/>
              <a:t>postreras</a:t>
            </a:r>
            <a:r>
              <a:rPr lang="en-US" dirty="0"/>
              <a:t> son </a:t>
            </a:r>
            <a:r>
              <a:rPr lang="en-US" dirty="0" err="1"/>
              <a:t>más</a:t>
            </a:r>
            <a:r>
              <a:rPr lang="en-US" dirty="0"/>
              <a:t> que las </a:t>
            </a:r>
            <a:r>
              <a:rPr lang="en-US" dirty="0" err="1"/>
              <a:t>primeras.Apocalipsis</a:t>
            </a:r>
            <a:r>
              <a:rPr lang="en-US" dirty="0"/>
              <a:t> 2:20 Pero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unas</a:t>
            </a:r>
            <a:r>
              <a:rPr lang="en-US" dirty="0"/>
              <a:t> </a:t>
            </a:r>
            <a:r>
              <a:rPr lang="en-US" dirty="0" err="1"/>
              <a:t>pocas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contra </a:t>
            </a:r>
            <a:r>
              <a:rPr lang="en-US" dirty="0" err="1"/>
              <a:t>ti</a:t>
            </a:r>
            <a:r>
              <a:rPr lang="en-US" dirty="0"/>
              <a:t>: que </a:t>
            </a:r>
            <a:r>
              <a:rPr lang="en-US" dirty="0" err="1"/>
              <a:t>toleras</a:t>
            </a:r>
            <a:r>
              <a:rPr lang="en-US" dirty="0"/>
              <a:t> que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mujer</a:t>
            </a:r>
            <a:r>
              <a:rPr lang="en-US" dirty="0"/>
              <a:t> </a:t>
            </a:r>
            <a:r>
              <a:rPr lang="en-US" dirty="0" err="1"/>
              <a:t>Jezabel</a:t>
            </a:r>
            <a:r>
              <a:rPr lang="en-US" dirty="0"/>
              <a:t>, que se dice </a:t>
            </a:r>
            <a:r>
              <a:rPr lang="en-US" dirty="0" err="1"/>
              <a:t>profetisa</a:t>
            </a:r>
            <a:r>
              <a:rPr lang="en-US" dirty="0"/>
              <a:t>, </a:t>
            </a:r>
            <a:r>
              <a:rPr lang="en-US" dirty="0" err="1"/>
              <a:t>enseñe</a:t>
            </a:r>
            <a:r>
              <a:rPr lang="en-US" dirty="0"/>
              <a:t> y </a:t>
            </a:r>
            <a:r>
              <a:rPr lang="en-US" dirty="0" err="1"/>
              <a:t>seduzca</a:t>
            </a:r>
            <a:r>
              <a:rPr lang="en-US" dirty="0"/>
              <a:t> a mis </a:t>
            </a:r>
            <a:r>
              <a:rPr lang="en-US" dirty="0" err="1"/>
              <a:t>siervos</a:t>
            </a:r>
            <a:r>
              <a:rPr lang="en-US" dirty="0"/>
              <a:t> a </a:t>
            </a:r>
            <a:r>
              <a:rPr lang="en-US" dirty="0" err="1"/>
              <a:t>fornicar</a:t>
            </a:r>
            <a:r>
              <a:rPr lang="en-US" dirty="0"/>
              <a:t> y a comer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sacrificadas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ídolos.Apocalipsis</a:t>
            </a:r>
            <a:r>
              <a:rPr lang="en-US" dirty="0"/>
              <a:t> 2:21 Y le he dado </a:t>
            </a:r>
            <a:r>
              <a:rPr lang="en-US" dirty="0" err="1"/>
              <a:t>tiempo</a:t>
            </a:r>
            <a:r>
              <a:rPr lang="en-US" dirty="0"/>
              <a:t> para que se </a:t>
            </a:r>
            <a:r>
              <a:rPr lang="en-US" dirty="0" err="1"/>
              <a:t>arrepienta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arrepentirse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fornicación.Apocalipsis</a:t>
            </a:r>
            <a:r>
              <a:rPr lang="en-US" dirty="0"/>
              <a:t> 2:22 He </a:t>
            </a:r>
            <a:r>
              <a:rPr lang="en-US" dirty="0" err="1"/>
              <a:t>aquí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la </a:t>
            </a:r>
            <a:r>
              <a:rPr lang="en-US" dirty="0" err="1"/>
              <a:t>arrojo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cama</a:t>
            </a:r>
            <a:r>
              <a:rPr lang="en-US" dirty="0"/>
              <a:t>, y </a:t>
            </a:r>
            <a:r>
              <a:rPr lang="en-US" dirty="0" err="1"/>
              <a:t>en</a:t>
            </a:r>
            <a:r>
              <a:rPr lang="en-US" dirty="0"/>
              <a:t> gran </a:t>
            </a:r>
            <a:r>
              <a:rPr lang="en-US" dirty="0" err="1"/>
              <a:t>tribulación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que con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adulteran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no se </a:t>
            </a:r>
            <a:r>
              <a:rPr lang="en-US" dirty="0" err="1"/>
              <a:t>arrepienten</a:t>
            </a:r>
            <a:r>
              <a:rPr lang="en-US" dirty="0"/>
              <a:t> de las </a:t>
            </a:r>
            <a:r>
              <a:rPr lang="en-US" dirty="0" err="1"/>
              <a:t>obras</a:t>
            </a:r>
            <a:r>
              <a:rPr lang="en-US" dirty="0"/>
              <a:t> de </a:t>
            </a:r>
            <a:r>
              <a:rPr lang="en-US" dirty="0" err="1"/>
              <a:t>ella.Apocalipsis</a:t>
            </a:r>
            <a:r>
              <a:rPr lang="en-US" dirty="0"/>
              <a:t> 2:23 Y a sus hijos </a:t>
            </a:r>
            <a:r>
              <a:rPr lang="en-US" dirty="0" err="1"/>
              <a:t>heriré</a:t>
            </a:r>
            <a:r>
              <a:rPr lang="en-US" dirty="0"/>
              <a:t> de </a:t>
            </a:r>
            <a:r>
              <a:rPr lang="en-US" dirty="0" err="1"/>
              <a:t>muerte</a:t>
            </a:r>
            <a:r>
              <a:rPr lang="en-US" dirty="0"/>
              <a:t>, y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iglesias</a:t>
            </a:r>
            <a:r>
              <a:rPr lang="en-US" dirty="0"/>
              <a:t> </a:t>
            </a:r>
            <a:r>
              <a:rPr lang="en-US" dirty="0" err="1"/>
              <a:t>sabrán</a:t>
            </a:r>
            <a:r>
              <a:rPr lang="en-US" dirty="0"/>
              <a:t> que </a:t>
            </a:r>
            <a:r>
              <a:rPr lang="en-US" dirty="0" err="1"/>
              <a:t>yo</a:t>
            </a:r>
            <a:r>
              <a:rPr lang="en-US" dirty="0"/>
              <a:t> soy el que </a:t>
            </a:r>
            <a:r>
              <a:rPr lang="en-US" dirty="0" err="1"/>
              <a:t>escudriña</a:t>
            </a:r>
            <a:r>
              <a:rPr lang="en-US" dirty="0"/>
              <a:t> la </a:t>
            </a:r>
            <a:r>
              <a:rPr lang="en-US" dirty="0" err="1"/>
              <a:t>mente</a:t>
            </a:r>
            <a:r>
              <a:rPr lang="en-US" dirty="0"/>
              <a:t> y el </a:t>
            </a:r>
            <a:r>
              <a:rPr lang="en-US" dirty="0" err="1"/>
              <a:t>corazón</a:t>
            </a:r>
            <a:r>
              <a:rPr lang="en-US" dirty="0"/>
              <a:t>; y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daré</a:t>
            </a:r>
            <a:r>
              <a:rPr lang="en-US" dirty="0"/>
              <a:t> a cada uno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vuestras</a:t>
            </a:r>
            <a:r>
              <a:rPr lang="en-US" dirty="0"/>
              <a:t> </a:t>
            </a:r>
            <a:r>
              <a:rPr lang="en-US" dirty="0" err="1"/>
              <a:t>obras.Apocalipsis</a:t>
            </a:r>
            <a:r>
              <a:rPr lang="en-US" dirty="0"/>
              <a:t> 2:24 Pero a </a:t>
            </a:r>
            <a:r>
              <a:rPr lang="en-US" dirty="0" err="1"/>
              <a:t>vosotros</a:t>
            </a:r>
            <a:r>
              <a:rPr lang="en-US" dirty="0"/>
              <a:t> y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demás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Tiatira</a:t>
            </a:r>
            <a:r>
              <a:rPr lang="en-US" dirty="0"/>
              <a:t>, a </a:t>
            </a:r>
            <a:r>
              <a:rPr lang="en-US" dirty="0" err="1"/>
              <a:t>cuantos</a:t>
            </a:r>
            <a:r>
              <a:rPr lang="en-US" dirty="0"/>
              <a:t> no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doctrina</a:t>
            </a:r>
            <a:r>
              <a:rPr lang="en-US" dirty="0"/>
              <a:t>, y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lo que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llaman</a:t>
            </a:r>
            <a:r>
              <a:rPr lang="en-US" dirty="0"/>
              <a:t> las </a:t>
            </a:r>
            <a:r>
              <a:rPr lang="en-US" dirty="0" err="1"/>
              <a:t>profundidades</a:t>
            </a:r>
            <a:r>
              <a:rPr lang="en-US" dirty="0"/>
              <a:t> de </a:t>
            </a:r>
            <a:r>
              <a:rPr lang="en-US" dirty="0" err="1"/>
              <a:t>Satanás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: No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impondré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carga;Apocalipsis</a:t>
            </a:r>
            <a:r>
              <a:rPr lang="en-US" dirty="0"/>
              <a:t> 2:25 </a:t>
            </a:r>
            <a:r>
              <a:rPr lang="en-US" dirty="0" err="1"/>
              <a:t>pero</a:t>
            </a:r>
            <a:r>
              <a:rPr lang="en-US" dirty="0"/>
              <a:t> lo que </a:t>
            </a:r>
            <a:r>
              <a:rPr lang="en-US" dirty="0" err="1"/>
              <a:t>tenéis</a:t>
            </a:r>
            <a:r>
              <a:rPr lang="en-US" dirty="0"/>
              <a:t>, </a:t>
            </a:r>
            <a:r>
              <a:rPr lang="en-US" dirty="0" err="1"/>
              <a:t>retenedlo</a:t>
            </a:r>
            <a:r>
              <a:rPr lang="en-US" dirty="0"/>
              <a:t> hasta que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venga.Apocalipsis</a:t>
            </a:r>
            <a:r>
              <a:rPr lang="en-US" dirty="0"/>
              <a:t> 2:26 Al que </a:t>
            </a:r>
            <a:r>
              <a:rPr lang="en-US" dirty="0" err="1"/>
              <a:t>venciere</a:t>
            </a:r>
            <a:r>
              <a:rPr lang="en-US" dirty="0"/>
              <a:t> y </a:t>
            </a:r>
            <a:r>
              <a:rPr lang="en-US" dirty="0" err="1"/>
              <a:t>guardare</a:t>
            </a:r>
            <a:r>
              <a:rPr lang="en-US" dirty="0"/>
              <a:t> mis </a:t>
            </a:r>
            <a:r>
              <a:rPr lang="en-US" dirty="0" err="1"/>
              <a:t>obras</a:t>
            </a:r>
            <a:r>
              <a:rPr lang="en-US" dirty="0"/>
              <a:t> hasta el fin, </a:t>
            </a:r>
            <a:r>
              <a:rPr lang="en-US" dirty="0" err="1"/>
              <a:t>yo</a:t>
            </a:r>
            <a:r>
              <a:rPr lang="en-US" dirty="0"/>
              <a:t> le </a:t>
            </a:r>
            <a:r>
              <a:rPr lang="en-US" dirty="0" err="1"/>
              <a:t>daré</a:t>
            </a:r>
            <a:r>
              <a:rPr lang="en-US" dirty="0"/>
              <a:t> </a:t>
            </a:r>
            <a:r>
              <a:rPr lang="en-US" dirty="0" err="1"/>
              <a:t>autoridad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naciones,Apocalipsis</a:t>
            </a:r>
            <a:r>
              <a:rPr lang="en-US" dirty="0"/>
              <a:t> 2:27 y las </a:t>
            </a:r>
            <a:r>
              <a:rPr lang="en-US" dirty="0" err="1"/>
              <a:t>regirá</a:t>
            </a:r>
            <a:r>
              <a:rPr lang="en-US" dirty="0"/>
              <a:t> con </a:t>
            </a:r>
            <a:r>
              <a:rPr lang="en-US" dirty="0" err="1"/>
              <a:t>vara</a:t>
            </a:r>
            <a:r>
              <a:rPr lang="en-US" dirty="0"/>
              <a:t> de </a:t>
            </a:r>
            <a:r>
              <a:rPr lang="en-US" dirty="0" err="1"/>
              <a:t>hierro</a:t>
            </a:r>
            <a:r>
              <a:rPr lang="en-US" dirty="0"/>
              <a:t>, y </a:t>
            </a:r>
            <a:r>
              <a:rPr lang="en-US" dirty="0" err="1"/>
              <a:t>serán</a:t>
            </a:r>
            <a:r>
              <a:rPr lang="en-US" dirty="0"/>
              <a:t> quebradas como </a:t>
            </a:r>
            <a:r>
              <a:rPr lang="en-US" dirty="0" err="1"/>
              <a:t>vaso</a:t>
            </a:r>
            <a:r>
              <a:rPr lang="en-US" dirty="0"/>
              <a:t> de </a:t>
            </a:r>
            <a:r>
              <a:rPr lang="en-US" dirty="0" err="1"/>
              <a:t>alfarero</a:t>
            </a:r>
            <a:r>
              <a:rPr lang="en-US" dirty="0"/>
              <a:t>; como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la he </a:t>
            </a:r>
            <a:r>
              <a:rPr lang="en-US" dirty="0" err="1"/>
              <a:t>recibido</a:t>
            </a:r>
            <a:r>
              <a:rPr lang="en-US" dirty="0"/>
              <a:t> de mi </a:t>
            </a:r>
            <a:r>
              <a:rPr lang="en-US" dirty="0" err="1"/>
              <a:t>Padre;Apocalipsis</a:t>
            </a:r>
            <a:r>
              <a:rPr lang="en-US" dirty="0"/>
              <a:t> 2:28 y le </a:t>
            </a:r>
            <a:r>
              <a:rPr lang="en-US" dirty="0" err="1"/>
              <a:t>daré</a:t>
            </a:r>
            <a:r>
              <a:rPr lang="en-US" dirty="0"/>
              <a:t> la </a:t>
            </a:r>
            <a:r>
              <a:rPr lang="en-US" dirty="0" err="1"/>
              <a:t>estrella</a:t>
            </a:r>
            <a:r>
              <a:rPr lang="en-US" dirty="0"/>
              <a:t> de la </a:t>
            </a:r>
            <a:r>
              <a:rPr lang="en-US" dirty="0" err="1"/>
              <a:t>mañana.Apocalipsis</a:t>
            </a:r>
            <a:r>
              <a:rPr lang="en-US" dirty="0"/>
              <a:t> 2:29 El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oído</a:t>
            </a:r>
            <a:r>
              <a:rPr lang="en-US" dirty="0"/>
              <a:t>, </a:t>
            </a:r>
            <a:r>
              <a:rPr lang="en-US" dirty="0" err="1"/>
              <a:t>oiga</a:t>
            </a:r>
            <a:r>
              <a:rPr lang="en-US" dirty="0"/>
              <a:t> lo que el </a:t>
            </a:r>
            <a:r>
              <a:rPr lang="en-US" dirty="0" err="1"/>
              <a:t>Espíritu</a:t>
            </a:r>
            <a:r>
              <a:rPr lang="en-US" dirty="0"/>
              <a:t> dice a las </a:t>
            </a:r>
            <a:r>
              <a:rPr lang="en-US" dirty="0" err="1"/>
              <a:t>iglesias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863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30BDA-CA67-DAA9-8BEA-890AEEB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4564"/>
            <a:ext cx="10515600" cy="2705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9CC804-A4C3-108C-0DE8-562DE15C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" y="0"/>
            <a:ext cx="458133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A08444-4EA8-B796-B1EC-633A6AF7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2" y="0"/>
            <a:ext cx="5812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4E53-2F8F-9F0D-7FF5-07D049DB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89EB52-8E5C-E659-E220-41177866F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273"/>
          </a:xfrm>
        </p:spPr>
      </p:pic>
    </p:spTree>
    <p:extLst>
      <p:ext uri="{BB962C8B-B14F-4D97-AF65-F5344CB8AC3E}">
        <p14:creationId xmlns:p14="http://schemas.microsoft.com/office/powerpoint/2010/main" val="243537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0"/>
            <a:ext cx="61017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12" y="3429000"/>
            <a:ext cx="48749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osasderoma.files.wordpress.com/2007/12/las-siete-coli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032" y="3429000"/>
            <a:ext cx="5793012" cy="3429000"/>
          </a:xfrm>
          <a:prstGeom prst="rect">
            <a:avLst/>
          </a:prstGeom>
          <a:solidFill>
            <a:srgbClr val="4F81BD"/>
          </a:solidFill>
          <a:effectLst>
            <a:softEdge rad="317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52" y="171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9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4CE7D-7965-E6B6-E075-04ABD914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1CEEBE-7D48-E01F-681A-C7D9DB21D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63"/>
            <a:ext cx="12260424" cy="7212563"/>
          </a:xfrm>
        </p:spPr>
      </p:pic>
    </p:spTree>
    <p:extLst>
      <p:ext uri="{BB962C8B-B14F-4D97-AF65-F5344CB8AC3E}">
        <p14:creationId xmlns:p14="http://schemas.microsoft.com/office/powerpoint/2010/main" val="2110505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A4D5D-C440-A8F2-2D39-F340D178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DF34C7-097F-C951-331B-0E88B3ED7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37109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C0D27C-7696-B588-85CA-13527CFB6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08" y="0"/>
            <a:ext cx="6016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3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4AC1A-8692-4B60-BEE8-4BD3D5EE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960"/>
            <a:ext cx="10433180" cy="13995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B0D0CC-74B1-E80C-DAC2-21E3BB17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66317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180F93-1CC5-0109-CAE2-729E71C02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0"/>
            <a:ext cx="6018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4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D1FD8-AB98-1C98-5DC3-B35BDE89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-45720"/>
            <a:ext cx="1057002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C76873-A31C-9A80-DEC6-E8FEA630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31632" cy="685799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6A73B0-35F4-EF45-3B4B-B9B628F64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79" y="0"/>
            <a:ext cx="602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1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18A65-375F-742A-9946-EAFCCEAC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7018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452B39-220D-3190-179A-3B534D15A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89036" cy="701662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40BC3D-54E9-D986-DA25-0B35B3F03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7" y="0"/>
            <a:ext cx="6602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72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29F-A35D-F82E-22D5-12472226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58" y="0"/>
            <a:ext cx="5186265" cy="746448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highlight>
                  <a:srgbClr val="00FF00"/>
                </a:highlight>
              </a:rPr>
              <a:t>1.517 en Wittenberg 95 tesis de Lutero</a:t>
            </a:r>
            <a:r>
              <a:rPr lang="es-CO" dirty="0"/>
              <a:t>.</a:t>
            </a: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715B8B-8A0D-6A58-550F-6DA9BD182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682342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D15F96-5573-3FFD-C22A-22C7C901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5" y="895738"/>
            <a:ext cx="4357397" cy="59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2B5BE-8A6E-C754-C997-E48A3B73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26CEE3-9B25-3B58-8D96-55A612A2F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3943"/>
          </a:xfrm>
        </p:spPr>
      </p:pic>
    </p:spTree>
    <p:extLst>
      <p:ext uri="{BB962C8B-B14F-4D97-AF65-F5344CB8AC3E}">
        <p14:creationId xmlns:p14="http://schemas.microsoft.com/office/powerpoint/2010/main" val="146687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F2D55-951E-97D4-8F6D-C7398766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B221EA-61A6-7118-C19F-3AA3F874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9"/>
          </a:xfrm>
        </p:spPr>
      </p:pic>
    </p:spTree>
    <p:extLst>
      <p:ext uri="{BB962C8B-B14F-4D97-AF65-F5344CB8AC3E}">
        <p14:creationId xmlns:p14="http://schemas.microsoft.com/office/powerpoint/2010/main" val="255643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AECDC-6232-3D86-1491-82434FEC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53C346-B998-12CA-27A0-F5509B47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308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5D256-3356-DBC7-589E-7819E2DD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C7E3AF-566E-6777-E0BE-C9E1282F1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2604"/>
          </a:xfrm>
        </p:spPr>
      </p:pic>
    </p:spTree>
    <p:extLst>
      <p:ext uri="{BB962C8B-B14F-4D97-AF65-F5344CB8AC3E}">
        <p14:creationId xmlns:p14="http://schemas.microsoft.com/office/powerpoint/2010/main" val="154763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6616C-EF18-9BD1-F837-815C2365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A4E6EE-822E-FA10-7F96-705C9ECF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306"/>
          </a:xfrm>
        </p:spPr>
      </p:pic>
    </p:spTree>
    <p:extLst>
      <p:ext uri="{BB962C8B-B14F-4D97-AF65-F5344CB8AC3E}">
        <p14:creationId xmlns:p14="http://schemas.microsoft.com/office/powerpoint/2010/main" val="33203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FB1E4-2301-D52C-70AA-8316628E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C350CD-A4BE-F0CB-C3E3-D12E5576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839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580</Words>
  <Application>Microsoft Office PowerPoint</Application>
  <PresentationFormat>Panorámica</PresentationFormat>
  <Paragraphs>5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1.517 en Wittenberg 95 tesis de Lutero.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Florez Moreno</dc:creator>
  <cp:lastModifiedBy>Orlando Florez Moreno</cp:lastModifiedBy>
  <cp:revision>4</cp:revision>
  <dcterms:created xsi:type="dcterms:W3CDTF">2023-03-09T17:31:32Z</dcterms:created>
  <dcterms:modified xsi:type="dcterms:W3CDTF">2023-03-10T00:04:30Z</dcterms:modified>
</cp:coreProperties>
</file>