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 id="262" r:id="rId4"/>
    <p:sldId id="301" r:id="rId5"/>
    <p:sldId id="266" r:id="rId6"/>
    <p:sldId id="276" r:id="rId7"/>
    <p:sldId id="293" r:id="rId8"/>
    <p:sldId id="292" r:id="rId9"/>
    <p:sldId id="269" r:id="rId10"/>
    <p:sldId id="273" r:id="rId11"/>
    <p:sldId id="294" r:id="rId12"/>
    <p:sldId id="295" r:id="rId13"/>
    <p:sldId id="288" r:id="rId14"/>
    <p:sldId id="289" r:id="rId15"/>
    <p:sldId id="30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24"/>
    <p:restoredTop sz="95833"/>
  </p:normalViewPr>
  <p:slideViewPr>
    <p:cSldViewPr snapToGrid="0">
      <p:cViewPr varScale="1">
        <p:scale>
          <a:sx n="98" d="100"/>
          <a:sy n="98" d="100"/>
        </p:scale>
        <p:origin x="208" y="85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7EAE34-3A9A-404F-BE75-0FD8056072DD}" type="doc">
      <dgm:prSet loTypeId="urn:microsoft.com/office/officeart/2005/8/layout/cycle2" loCatId="" qsTypeId="urn:microsoft.com/office/officeart/2005/8/quickstyle/simple1" qsCatId="simple" csTypeId="urn:microsoft.com/office/officeart/2005/8/colors/colorful3" csCatId="colorful" phldr="1"/>
      <dgm:spPr/>
      <dgm:t>
        <a:bodyPr/>
        <a:lstStyle/>
        <a:p>
          <a:endParaRPr lang="en-US"/>
        </a:p>
      </dgm:t>
    </dgm:pt>
    <dgm:pt modelId="{90696D50-B5D7-0548-AE27-7CEC8ADD2773}">
      <dgm:prSet phldrT="[Text]"/>
      <dgm:spPr>
        <a:solidFill>
          <a:srgbClr val="C00000"/>
        </a:solidFill>
      </dgm:spPr>
      <dgm:t>
        <a:bodyPr/>
        <a:lstStyle/>
        <a:p>
          <a:r>
            <a:rPr lang="en-US" dirty="0"/>
            <a:t>Action</a:t>
          </a:r>
        </a:p>
      </dgm:t>
    </dgm:pt>
    <dgm:pt modelId="{8565540E-9903-AB4A-9216-6E1048D87A42}" type="parTrans" cxnId="{00B2CA6E-A8F2-4D4F-982E-9205BAD736F9}">
      <dgm:prSet/>
      <dgm:spPr/>
      <dgm:t>
        <a:bodyPr/>
        <a:lstStyle/>
        <a:p>
          <a:endParaRPr lang="en-US"/>
        </a:p>
      </dgm:t>
    </dgm:pt>
    <dgm:pt modelId="{51273E2B-8A5E-2845-A437-A45092FC121F}" type="sibTrans" cxnId="{00B2CA6E-A8F2-4D4F-982E-9205BAD736F9}">
      <dgm:prSet/>
      <dgm:spPr/>
      <dgm:t>
        <a:bodyPr/>
        <a:lstStyle/>
        <a:p>
          <a:endParaRPr lang="en-US"/>
        </a:p>
      </dgm:t>
    </dgm:pt>
    <dgm:pt modelId="{CEEC2833-3233-8D49-A5D8-C8382DE0BB33}">
      <dgm:prSet phldrT="[Text]"/>
      <dgm:spPr/>
      <dgm:t>
        <a:bodyPr/>
        <a:lstStyle/>
        <a:p>
          <a:r>
            <a:rPr lang="en-US" dirty="0"/>
            <a:t>Study</a:t>
          </a:r>
        </a:p>
      </dgm:t>
    </dgm:pt>
    <dgm:pt modelId="{722545FC-FED4-D147-9CDA-1EBEE00122A4}" type="parTrans" cxnId="{E59C7EA4-FE1A-2E47-ADA2-D63FC67728DC}">
      <dgm:prSet/>
      <dgm:spPr/>
      <dgm:t>
        <a:bodyPr/>
        <a:lstStyle/>
        <a:p>
          <a:endParaRPr lang="en-US"/>
        </a:p>
      </dgm:t>
    </dgm:pt>
    <dgm:pt modelId="{2FF1F07E-96B6-2642-AADF-6198B4736408}" type="sibTrans" cxnId="{E59C7EA4-FE1A-2E47-ADA2-D63FC67728DC}">
      <dgm:prSet/>
      <dgm:spPr/>
      <dgm:t>
        <a:bodyPr/>
        <a:lstStyle/>
        <a:p>
          <a:endParaRPr lang="en-US"/>
        </a:p>
      </dgm:t>
    </dgm:pt>
    <dgm:pt modelId="{FF8DDA9B-AFA7-AE49-95EC-93DF1D1512DD}">
      <dgm:prSet phldrT="[Text]"/>
      <dgm:spPr/>
      <dgm:t>
        <a:bodyPr/>
        <a:lstStyle/>
        <a:p>
          <a:r>
            <a:rPr lang="en-US" dirty="0"/>
            <a:t>Plan</a:t>
          </a:r>
        </a:p>
      </dgm:t>
    </dgm:pt>
    <dgm:pt modelId="{B0412905-8E03-484C-959E-6EAFE1D3326E}" type="parTrans" cxnId="{FA55D30C-923D-344D-BBCC-AB787CCA49F2}">
      <dgm:prSet/>
      <dgm:spPr/>
      <dgm:t>
        <a:bodyPr/>
        <a:lstStyle/>
        <a:p>
          <a:endParaRPr lang="en-US"/>
        </a:p>
      </dgm:t>
    </dgm:pt>
    <dgm:pt modelId="{990F409E-07E1-D84E-91B3-B70A0652A6BF}" type="sibTrans" cxnId="{FA55D30C-923D-344D-BBCC-AB787CCA49F2}">
      <dgm:prSet/>
      <dgm:spPr/>
      <dgm:t>
        <a:bodyPr/>
        <a:lstStyle/>
        <a:p>
          <a:endParaRPr lang="en-US"/>
        </a:p>
      </dgm:t>
    </dgm:pt>
    <dgm:pt modelId="{3C9EF4B7-8B85-1C43-9F32-F2A53F5D7245}">
      <dgm:prSet phldrT="[Text]"/>
      <dgm:spPr/>
      <dgm:t>
        <a:bodyPr/>
        <a:lstStyle/>
        <a:p>
          <a:r>
            <a:rPr lang="en-US" dirty="0"/>
            <a:t>Pray</a:t>
          </a:r>
        </a:p>
      </dgm:t>
    </dgm:pt>
    <dgm:pt modelId="{6C6C076D-C3E2-6B40-A48F-52BC69FEFB74}" type="parTrans" cxnId="{F9797617-CF7E-5947-8960-D8CA7EE71CE0}">
      <dgm:prSet/>
      <dgm:spPr/>
      <dgm:t>
        <a:bodyPr/>
        <a:lstStyle/>
        <a:p>
          <a:endParaRPr lang="en-US"/>
        </a:p>
      </dgm:t>
    </dgm:pt>
    <dgm:pt modelId="{5B35E7A5-5AEF-024A-B5B6-E44B337813FB}" type="sibTrans" cxnId="{F9797617-CF7E-5947-8960-D8CA7EE71CE0}">
      <dgm:prSet/>
      <dgm:spPr/>
      <dgm:t>
        <a:bodyPr/>
        <a:lstStyle/>
        <a:p>
          <a:endParaRPr lang="en-US"/>
        </a:p>
      </dgm:t>
    </dgm:pt>
    <dgm:pt modelId="{AF27A3FE-19AC-7F43-BC15-E2ECCAAFD93A}" type="pres">
      <dgm:prSet presAssocID="{8B7EAE34-3A9A-404F-BE75-0FD8056072DD}" presName="cycle" presStyleCnt="0">
        <dgm:presLayoutVars>
          <dgm:dir/>
          <dgm:resizeHandles val="exact"/>
        </dgm:presLayoutVars>
      </dgm:prSet>
      <dgm:spPr/>
    </dgm:pt>
    <dgm:pt modelId="{7EECB115-B0D2-9A44-80BE-E09BB1012BEA}" type="pres">
      <dgm:prSet presAssocID="{90696D50-B5D7-0548-AE27-7CEC8ADD2773}" presName="node" presStyleLbl="node1" presStyleIdx="0" presStyleCnt="4" custScaleX="135298">
        <dgm:presLayoutVars>
          <dgm:bulletEnabled val="1"/>
        </dgm:presLayoutVars>
      </dgm:prSet>
      <dgm:spPr/>
    </dgm:pt>
    <dgm:pt modelId="{7EF554F7-9235-C245-B141-E005D2EDFB94}" type="pres">
      <dgm:prSet presAssocID="{51273E2B-8A5E-2845-A437-A45092FC121F}" presName="sibTrans" presStyleLbl="sibTrans2D1" presStyleIdx="0" presStyleCnt="4"/>
      <dgm:spPr/>
    </dgm:pt>
    <dgm:pt modelId="{6CA32438-62F8-7F47-B261-2D4C57BD7806}" type="pres">
      <dgm:prSet presAssocID="{51273E2B-8A5E-2845-A437-A45092FC121F}" presName="connectorText" presStyleLbl="sibTrans2D1" presStyleIdx="0" presStyleCnt="4"/>
      <dgm:spPr/>
    </dgm:pt>
    <dgm:pt modelId="{A0582FCC-5636-7745-9FDC-C1E8776034C0}" type="pres">
      <dgm:prSet presAssocID="{CEEC2833-3233-8D49-A5D8-C8382DE0BB33}" presName="node" presStyleLbl="node1" presStyleIdx="1" presStyleCnt="4" custScaleX="122745">
        <dgm:presLayoutVars>
          <dgm:bulletEnabled val="1"/>
        </dgm:presLayoutVars>
      </dgm:prSet>
      <dgm:spPr/>
    </dgm:pt>
    <dgm:pt modelId="{91257971-5636-A941-8B7A-D05F0C131C53}" type="pres">
      <dgm:prSet presAssocID="{2FF1F07E-96B6-2642-AADF-6198B4736408}" presName="sibTrans" presStyleLbl="sibTrans2D1" presStyleIdx="1" presStyleCnt="4"/>
      <dgm:spPr/>
    </dgm:pt>
    <dgm:pt modelId="{8B932EE3-680A-DF4B-8430-ADD592C09A2D}" type="pres">
      <dgm:prSet presAssocID="{2FF1F07E-96B6-2642-AADF-6198B4736408}" presName="connectorText" presStyleLbl="sibTrans2D1" presStyleIdx="1" presStyleCnt="4"/>
      <dgm:spPr/>
    </dgm:pt>
    <dgm:pt modelId="{95E9014C-ADD5-9846-B0B2-805C05EA9D69}" type="pres">
      <dgm:prSet presAssocID="{FF8DDA9B-AFA7-AE49-95EC-93DF1D1512DD}" presName="node" presStyleLbl="node1" presStyleIdx="2" presStyleCnt="4" custScaleX="124119">
        <dgm:presLayoutVars>
          <dgm:bulletEnabled val="1"/>
        </dgm:presLayoutVars>
      </dgm:prSet>
      <dgm:spPr/>
    </dgm:pt>
    <dgm:pt modelId="{299A0D3C-1DA5-3449-A7E9-5CCFB19164E6}" type="pres">
      <dgm:prSet presAssocID="{990F409E-07E1-D84E-91B3-B70A0652A6BF}" presName="sibTrans" presStyleLbl="sibTrans2D1" presStyleIdx="2" presStyleCnt="4"/>
      <dgm:spPr/>
    </dgm:pt>
    <dgm:pt modelId="{63E7E7C3-C4C3-014A-8ED1-FB816FF7C18E}" type="pres">
      <dgm:prSet presAssocID="{990F409E-07E1-D84E-91B3-B70A0652A6BF}" presName="connectorText" presStyleLbl="sibTrans2D1" presStyleIdx="2" presStyleCnt="4"/>
      <dgm:spPr/>
    </dgm:pt>
    <dgm:pt modelId="{C89C3926-57F8-F545-8516-1F7ECFB80CDD}" type="pres">
      <dgm:prSet presAssocID="{3C9EF4B7-8B85-1C43-9F32-F2A53F5D7245}" presName="node" presStyleLbl="node1" presStyleIdx="3" presStyleCnt="4" custScaleX="133340">
        <dgm:presLayoutVars>
          <dgm:bulletEnabled val="1"/>
        </dgm:presLayoutVars>
      </dgm:prSet>
      <dgm:spPr/>
    </dgm:pt>
    <dgm:pt modelId="{323408D6-E96D-E341-A6E2-F075B892690E}" type="pres">
      <dgm:prSet presAssocID="{5B35E7A5-5AEF-024A-B5B6-E44B337813FB}" presName="sibTrans" presStyleLbl="sibTrans2D1" presStyleIdx="3" presStyleCnt="4"/>
      <dgm:spPr/>
    </dgm:pt>
    <dgm:pt modelId="{DA0F81A5-5A0F-7840-981C-DC5EAB86F9BE}" type="pres">
      <dgm:prSet presAssocID="{5B35E7A5-5AEF-024A-B5B6-E44B337813FB}" presName="connectorText" presStyleLbl="sibTrans2D1" presStyleIdx="3" presStyleCnt="4"/>
      <dgm:spPr/>
    </dgm:pt>
  </dgm:ptLst>
  <dgm:cxnLst>
    <dgm:cxn modelId="{222E5C0C-0157-F84F-8EF5-7E436450D4FB}" type="presOf" srcId="{5B35E7A5-5AEF-024A-B5B6-E44B337813FB}" destId="{DA0F81A5-5A0F-7840-981C-DC5EAB86F9BE}" srcOrd="1" destOrd="0" presId="urn:microsoft.com/office/officeart/2005/8/layout/cycle2"/>
    <dgm:cxn modelId="{FA55D30C-923D-344D-BBCC-AB787CCA49F2}" srcId="{8B7EAE34-3A9A-404F-BE75-0FD8056072DD}" destId="{FF8DDA9B-AFA7-AE49-95EC-93DF1D1512DD}" srcOrd="2" destOrd="0" parTransId="{B0412905-8E03-484C-959E-6EAFE1D3326E}" sibTransId="{990F409E-07E1-D84E-91B3-B70A0652A6BF}"/>
    <dgm:cxn modelId="{F9797617-CF7E-5947-8960-D8CA7EE71CE0}" srcId="{8B7EAE34-3A9A-404F-BE75-0FD8056072DD}" destId="{3C9EF4B7-8B85-1C43-9F32-F2A53F5D7245}" srcOrd="3" destOrd="0" parTransId="{6C6C076D-C3E2-6B40-A48F-52BC69FEFB74}" sibTransId="{5B35E7A5-5AEF-024A-B5B6-E44B337813FB}"/>
    <dgm:cxn modelId="{EA08FE1C-EA66-9549-BC55-6E08207445AC}" type="presOf" srcId="{2FF1F07E-96B6-2642-AADF-6198B4736408}" destId="{8B932EE3-680A-DF4B-8430-ADD592C09A2D}" srcOrd="1" destOrd="0" presId="urn:microsoft.com/office/officeart/2005/8/layout/cycle2"/>
    <dgm:cxn modelId="{7DD9462F-69E0-0742-BB18-427A837BEE41}" type="presOf" srcId="{990F409E-07E1-D84E-91B3-B70A0652A6BF}" destId="{63E7E7C3-C4C3-014A-8ED1-FB816FF7C18E}" srcOrd="1" destOrd="0" presId="urn:microsoft.com/office/officeart/2005/8/layout/cycle2"/>
    <dgm:cxn modelId="{02DA964C-8A27-CC48-A20C-47E59F3708AB}" type="presOf" srcId="{FF8DDA9B-AFA7-AE49-95EC-93DF1D1512DD}" destId="{95E9014C-ADD5-9846-B0B2-805C05EA9D69}" srcOrd="0" destOrd="0" presId="urn:microsoft.com/office/officeart/2005/8/layout/cycle2"/>
    <dgm:cxn modelId="{00B2CA6E-A8F2-4D4F-982E-9205BAD736F9}" srcId="{8B7EAE34-3A9A-404F-BE75-0FD8056072DD}" destId="{90696D50-B5D7-0548-AE27-7CEC8ADD2773}" srcOrd="0" destOrd="0" parTransId="{8565540E-9903-AB4A-9216-6E1048D87A42}" sibTransId="{51273E2B-8A5E-2845-A437-A45092FC121F}"/>
    <dgm:cxn modelId="{A313FF84-6F0B-1F42-BCBA-1FEA7F29B483}" type="presOf" srcId="{CEEC2833-3233-8D49-A5D8-C8382DE0BB33}" destId="{A0582FCC-5636-7745-9FDC-C1E8776034C0}" srcOrd="0" destOrd="0" presId="urn:microsoft.com/office/officeart/2005/8/layout/cycle2"/>
    <dgm:cxn modelId="{0A1A108F-80DB-9440-8763-93830F0F3866}" type="presOf" srcId="{2FF1F07E-96B6-2642-AADF-6198B4736408}" destId="{91257971-5636-A941-8B7A-D05F0C131C53}" srcOrd="0" destOrd="0" presId="urn:microsoft.com/office/officeart/2005/8/layout/cycle2"/>
    <dgm:cxn modelId="{E59C7EA4-FE1A-2E47-ADA2-D63FC67728DC}" srcId="{8B7EAE34-3A9A-404F-BE75-0FD8056072DD}" destId="{CEEC2833-3233-8D49-A5D8-C8382DE0BB33}" srcOrd="1" destOrd="0" parTransId="{722545FC-FED4-D147-9CDA-1EBEE00122A4}" sibTransId="{2FF1F07E-96B6-2642-AADF-6198B4736408}"/>
    <dgm:cxn modelId="{A8184BA6-8F73-B845-8861-9681DB8F0DBC}" type="presOf" srcId="{51273E2B-8A5E-2845-A437-A45092FC121F}" destId="{6CA32438-62F8-7F47-B261-2D4C57BD7806}" srcOrd="1" destOrd="0" presId="urn:microsoft.com/office/officeart/2005/8/layout/cycle2"/>
    <dgm:cxn modelId="{F2F835A9-7624-1D41-9AE1-E6C613DEF340}" type="presOf" srcId="{5B35E7A5-5AEF-024A-B5B6-E44B337813FB}" destId="{323408D6-E96D-E341-A6E2-F075B892690E}" srcOrd="0" destOrd="0" presId="urn:microsoft.com/office/officeart/2005/8/layout/cycle2"/>
    <dgm:cxn modelId="{0387B8D8-2E42-A246-A66B-27261280B254}" type="presOf" srcId="{3C9EF4B7-8B85-1C43-9F32-F2A53F5D7245}" destId="{C89C3926-57F8-F545-8516-1F7ECFB80CDD}" srcOrd="0" destOrd="0" presId="urn:microsoft.com/office/officeart/2005/8/layout/cycle2"/>
    <dgm:cxn modelId="{5A5853D9-53E8-8E4B-A30B-9EDD479135A6}" type="presOf" srcId="{8B7EAE34-3A9A-404F-BE75-0FD8056072DD}" destId="{AF27A3FE-19AC-7F43-BC15-E2ECCAAFD93A}" srcOrd="0" destOrd="0" presId="urn:microsoft.com/office/officeart/2005/8/layout/cycle2"/>
    <dgm:cxn modelId="{0605FAE5-34CF-A44E-8CAE-7E0A1F68240E}" type="presOf" srcId="{90696D50-B5D7-0548-AE27-7CEC8ADD2773}" destId="{7EECB115-B0D2-9A44-80BE-E09BB1012BEA}" srcOrd="0" destOrd="0" presId="urn:microsoft.com/office/officeart/2005/8/layout/cycle2"/>
    <dgm:cxn modelId="{586C6CEA-F38B-7845-886A-BF26F267DA93}" type="presOf" srcId="{990F409E-07E1-D84E-91B3-B70A0652A6BF}" destId="{299A0D3C-1DA5-3449-A7E9-5CCFB19164E6}" srcOrd="0" destOrd="0" presId="urn:microsoft.com/office/officeart/2005/8/layout/cycle2"/>
    <dgm:cxn modelId="{D283BCEC-DA1B-5949-92C3-9C240DEF039B}" type="presOf" srcId="{51273E2B-8A5E-2845-A437-A45092FC121F}" destId="{7EF554F7-9235-C245-B141-E005D2EDFB94}" srcOrd="0" destOrd="0" presId="urn:microsoft.com/office/officeart/2005/8/layout/cycle2"/>
    <dgm:cxn modelId="{2B5282F1-841B-8B43-8EEE-C45C72A2D1F5}" type="presParOf" srcId="{AF27A3FE-19AC-7F43-BC15-E2ECCAAFD93A}" destId="{7EECB115-B0D2-9A44-80BE-E09BB1012BEA}" srcOrd="0" destOrd="0" presId="urn:microsoft.com/office/officeart/2005/8/layout/cycle2"/>
    <dgm:cxn modelId="{BE8815EC-8E61-4C4D-9603-D63CB21485E8}" type="presParOf" srcId="{AF27A3FE-19AC-7F43-BC15-E2ECCAAFD93A}" destId="{7EF554F7-9235-C245-B141-E005D2EDFB94}" srcOrd="1" destOrd="0" presId="urn:microsoft.com/office/officeart/2005/8/layout/cycle2"/>
    <dgm:cxn modelId="{D3D1F2C8-08A3-1E4A-BC5B-B73588CB0DB8}" type="presParOf" srcId="{7EF554F7-9235-C245-B141-E005D2EDFB94}" destId="{6CA32438-62F8-7F47-B261-2D4C57BD7806}" srcOrd="0" destOrd="0" presId="urn:microsoft.com/office/officeart/2005/8/layout/cycle2"/>
    <dgm:cxn modelId="{B118D358-0B88-394B-8F97-FD70644B825D}" type="presParOf" srcId="{AF27A3FE-19AC-7F43-BC15-E2ECCAAFD93A}" destId="{A0582FCC-5636-7745-9FDC-C1E8776034C0}" srcOrd="2" destOrd="0" presId="urn:microsoft.com/office/officeart/2005/8/layout/cycle2"/>
    <dgm:cxn modelId="{DA76A44D-B325-3244-AFD1-E28E153E6003}" type="presParOf" srcId="{AF27A3FE-19AC-7F43-BC15-E2ECCAAFD93A}" destId="{91257971-5636-A941-8B7A-D05F0C131C53}" srcOrd="3" destOrd="0" presId="urn:microsoft.com/office/officeart/2005/8/layout/cycle2"/>
    <dgm:cxn modelId="{CE50B7DD-26C3-2E4E-BE0F-8BC8608583CB}" type="presParOf" srcId="{91257971-5636-A941-8B7A-D05F0C131C53}" destId="{8B932EE3-680A-DF4B-8430-ADD592C09A2D}" srcOrd="0" destOrd="0" presId="urn:microsoft.com/office/officeart/2005/8/layout/cycle2"/>
    <dgm:cxn modelId="{6A892F0C-AE46-914F-9D01-7FFD6D79F25F}" type="presParOf" srcId="{AF27A3FE-19AC-7F43-BC15-E2ECCAAFD93A}" destId="{95E9014C-ADD5-9846-B0B2-805C05EA9D69}" srcOrd="4" destOrd="0" presId="urn:microsoft.com/office/officeart/2005/8/layout/cycle2"/>
    <dgm:cxn modelId="{995F340B-206C-9F4F-857D-5541435155E7}" type="presParOf" srcId="{AF27A3FE-19AC-7F43-BC15-E2ECCAAFD93A}" destId="{299A0D3C-1DA5-3449-A7E9-5CCFB19164E6}" srcOrd="5" destOrd="0" presId="urn:microsoft.com/office/officeart/2005/8/layout/cycle2"/>
    <dgm:cxn modelId="{79E6BAA8-79FB-3C43-BFF7-239DFC417BCE}" type="presParOf" srcId="{299A0D3C-1DA5-3449-A7E9-5CCFB19164E6}" destId="{63E7E7C3-C4C3-014A-8ED1-FB816FF7C18E}" srcOrd="0" destOrd="0" presId="urn:microsoft.com/office/officeart/2005/8/layout/cycle2"/>
    <dgm:cxn modelId="{9B7A68EB-8F7A-3B49-8968-764F89BE3A1D}" type="presParOf" srcId="{AF27A3FE-19AC-7F43-BC15-E2ECCAAFD93A}" destId="{C89C3926-57F8-F545-8516-1F7ECFB80CDD}" srcOrd="6" destOrd="0" presId="urn:microsoft.com/office/officeart/2005/8/layout/cycle2"/>
    <dgm:cxn modelId="{F29B0025-204C-9C46-878F-6E744A6A62FB}" type="presParOf" srcId="{AF27A3FE-19AC-7F43-BC15-E2ECCAAFD93A}" destId="{323408D6-E96D-E341-A6E2-F075B892690E}" srcOrd="7" destOrd="0" presId="urn:microsoft.com/office/officeart/2005/8/layout/cycle2"/>
    <dgm:cxn modelId="{B7BDD146-AE6C-6E4B-8F4C-8F5A4BBF0061}" type="presParOf" srcId="{323408D6-E96D-E341-A6E2-F075B892690E}" destId="{DA0F81A5-5A0F-7840-981C-DC5EAB86F9BE}"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ECB115-B0D2-9A44-80BE-E09BB1012BEA}">
      <dsp:nvSpPr>
        <dsp:cNvPr id="0" name=""/>
        <dsp:cNvSpPr/>
      </dsp:nvSpPr>
      <dsp:spPr>
        <a:xfrm>
          <a:off x="2557397" y="724"/>
          <a:ext cx="1487104" cy="1099132"/>
        </a:xfrm>
        <a:prstGeom prst="ellipse">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dirty="0"/>
            <a:t>Action</a:t>
          </a:r>
        </a:p>
      </dsp:txBody>
      <dsp:txXfrm>
        <a:off x="2775178" y="161688"/>
        <a:ext cx="1051542" cy="777204"/>
      </dsp:txXfrm>
    </dsp:sp>
    <dsp:sp modelId="{7EF554F7-9235-C245-B141-E005D2EDFB94}">
      <dsp:nvSpPr>
        <dsp:cNvPr id="0" name=""/>
        <dsp:cNvSpPr/>
      </dsp:nvSpPr>
      <dsp:spPr>
        <a:xfrm rot="2700000">
          <a:off x="3775968" y="952245"/>
          <a:ext cx="224830" cy="370957"/>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3785846" y="1002589"/>
        <a:ext cx="157381" cy="222575"/>
      </dsp:txXfrm>
    </dsp:sp>
    <dsp:sp modelId="{A0582FCC-5636-7745-9FDC-C1E8776034C0}">
      <dsp:nvSpPr>
        <dsp:cNvPr id="0" name=""/>
        <dsp:cNvSpPr/>
      </dsp:nvSpPr>
      <dsp:spPr>
        <a:xfrm>
          <a:off x="3794365" y="1168705"/>
          <a:ext cx="1349130" cy="1099132"/>
        </a:xfrm>
        <a:prstGeom prst="ellipse">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dirty="0"/>
            <a:t>Study</a:t>
          </a:r>
        </a:p>
      </dsp:txBody>
      <dsp:txXfrm>
        <a:off x="3991941" y="1329669"/>
        <a:ext cx="953978" cy="777204"/>
      </dsp:txXfrm>
    </dsp:sp>
    <dsp:sp modelId="{91257971-5636-A941-8B7A-D05F0C131C53}">
      <dsp:nvSpPr>
        <dsp:cNvPr id="0" name=""/>
        <dsp:cNvSpPr/>
      </dsp:nvSpPr>
      <dsp:spPr>
        <a:xfrm rot="8100000">
          <a:off x="3772929" y="2111132"/>
          <a:ext cx="235324" cy="370957"/>
        </a:xfrm>
        <a:prstGeom prst="rightArrow">
          <a:avLst>
            <a:gd name="adj1" fmla="val 60000"/>
            <a:gd name="adj2" fmla="val 50000"/>
          </a:avLst>
        </a:prstGeom>
        <a:solidFill>
          <a:schemeClr val="accent3">
            <a:hueOff val="903533"/>
            <a:satOff val="33333"/>
            <a:lumOff val="-490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3833187" y="2160363"/>
        <a:ext cx="164727" cy="222575"/>
      </dsp:txXfrm>
    </dsp:sp>
    <dsp:sp modelId="{95E9014C-ADD5-9846-B0B2-805C05EA9D69}">
      <dsp:nvSpPr>
        <dsp:cNvPr id="0" name=""/>
        <dsp:cNvSpPr/>
      </dsp:nvSpPr>
      <dsp:spPr>
        <a:xfrm>
          <a:off x="2618833" y="2336685"/>
          <a:ext cx="1364232" cy="1099132"/>
        </a:xfrm>
        <a:prstGeom prst="ellipse">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dirty="0"/>
            <a:t>Plan</a:t>
          </a:r>
        </a:p>
      </dsp:txBody>
      <dsp:txXfrm>
        <a:off x="2818620" y="2497649"/>
        <a:ext cx="964658" cy="777204"/>
      </dsp:txXfrm>
    </dsp:sp>
    <dsp:sp modelId="{299A0D3C-1DA5-3449-A7E9-5CCFB19164E6}">
      <dsp:nvSpPr>
        <dsp:cNvPr id="0" name=""/>
        <dsp:cNvSpPr/>
      </dsp:nvSpPr>
      <dsp:spPr>
        <a:xfrm rot="13500000">
          <a:off x="2614752" y="2127143"/>
          <a:ext cx="225136" cy="370957"/>
        </a:xfrm>
        <a:prstGeom prst="rightArrow">
          <a:avLst>
            <a:gd name="adj1" fmla="val 60000"/>
            <a:gd name="adj2" fmla="val 50000"/>
          </a:avLst>
        </a:prstGeom>
        <a:solidFill>
          <a:schemeClr val="accent3">
            <a:hueOff val="1807066"/>
            <a:satOff val="66667"/>
            <a:lumOff val="-980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2672402" y="2225213"/>
        <a:ext cx="157595" cy="222575"/>
      </dsp:txXfrm>
    </dsp:sp>
    <dsp:sp modelId="{C89C3926-57F8-F545-8516-1F7ECFB80CDD}">
      <dsp:nvSpPr>
        <dsp:cNvPr id="0" name=""/>
        <dsp:cNvSpPr/>
      </dsp:nvSpPr>
      <dsp:spPr>
        <a:xfrm>
          <a:off x="1400177" y="1168705"/>
          <a:ext cx="1465583" cy="1099132"/>
        </a:xfrm>
        <a:prstGeom prst="ellipse">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dirty="0"/>
            <a:t>Pray</a:t>
          </a:r>
        </a:p>
      </dsp:txBody>
      <dsp:txXfrm>
        <a:off x="1614807" y="1329669"/>
        <a:ext cx="1036323" cy="777204"/>
      </dsp:txXfrm>
    </dsp:sp>
    <dsp:sp modelId="{323408D6-E96D-E341-A6E2-F075B892690E}">
      <dsp:nvSpPr>
        <dsp:cNvPr id="0" name=""/>
        <dsp:cNvSpPr/>
      </dsp:nvSpPr>
      <dsp:spPr>
        <a:xfrm rot="18900000">
          <a:off x="2604197" y="954243"/>
          <a:ext cx="214641" cy="370957"/>
        </a:xfrm>
        <a:prstGeom prst="rightArrow">
          <a:avLst>
            <a:gd name="adj1" fmla="val 60000"/>
            <a:gd name="adj2" fmla="val 50000"/>
          </a:avLst>
        </a:prstGeom>
        <a:solidFill>
          <a:schemeClr val="accent3">
            <a:hueOff val="2710599"/>
            <a:satOff val="100000"/>
            <a:lumOff val="-1470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2613627" y="1051200"/>
        <a:ext cx="150249" cy="222575"/>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EFBFC-0089-F6C1-6720-D95299937C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9849E1D-2BFE-BCBD-94C6-FC72D89B07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7DF5289-E9F3-EF46-21D2-F104C341C917}"/>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5" name="Footer Placeholder 4">
            <a:extLst>
              <a:ext uri="{FF2B5EF4-FFF2-40B4-BE49-F238E27FC236}">
                <a16:creationId xmlns:a16="http://schemas.microsoft.com/office/drawing/2014/main" id="{8489472E-FCD3-058A-8AC9-4120AE415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50F19F-8C4D-EB4D-D2E0-3DB0945D16B2}"/>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2420852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6D5EA-F71A-0A6B-B88D-A9BB83174A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D4CF75-63C2-B14C-349B-47EA7CA5BA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8C0CDA-26B7-8C50-5F0B-43AB4896DE6D}"/>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5" name="Footer Placeholder 4">
            <a:extLst>
              <a:ext uri="{FF2B5EF4-FFF2-40B4-BE49-F238E27FC236}">
                <a16:creationId xmlns:a16="http://schemas.microsoft.com/office/drawing/2014/main" id="{BB5E4023-6D48-CE0A-8302-6260B5F586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41DAA5-0320-6273-B841-2A64BABEDAFF}"/>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1888116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054915-9A04-9A81-715D-50139F7BB0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970E6A-00D6-F210-C1AC-E8E0C84672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F73EC8-02C0-AD14-26B2-929F04AE8458}"/>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5" name="Footer Placeholder 4">
            <a:extLst>
              <a:ext uri="{FF2B5EF4-FFF2-40B4-BE49-F238E27FC236}">
                <a16:creationId xmlns:a16="http://schemas.microsoft.com/office/drawing/2014/main" id="{14599A18-752A-2CBF-04C1-1BC93FEDF2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76CBE5-58BF-FA21-652F-6E8B9D8E8198}"/>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4251198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4BA31-9264-D1F8-1302-3446FE2CE2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7234CC-822D-15DC-33D5-E51194EA5A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52331D-2B4C-0314-2A2D-99608029658D}"/>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5" name="Footer Placeholder 4">
            <a:extLst>
              <a:ext uri="{FF2B5EF4-FFF2-40B4-BE49-F238E27FC236}">
                <a16:creationId xmlns:a16="http://schemas.microsoft.com/office/drawing/2014/main" id="{F2ECA880-1F0D-EF80-13CC-6EC9F1E607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F49189-F294-7846-2B0D-2B7227BA3865}"/>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254296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56AC-A87B-5386-B956-B1BBFBA6BF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BD583D-0210-BC12-48B5-EEB9FDBA7F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4DF9FF-C458-A73D-4A19-3E6445CBBEBA}"/>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5" name="Footer Placeholder 4">
            <a:extLst>
              <a:ext uri="{FF2B5EF4-FFF2-40B4-BE49-F238E27FC236}">
                <a16:creationId xmlns:a16="http://schemas.microsoft.com/office/drawing/2014/main" id="{48F99220-14D2-BB30-F21B-088E409E2E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FB434E-552B-D4F9-B53E-7ACF5DC184D2}"/>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2902161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02B9D-F0C3-F8D2-4270-5F9345B454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B21B4B-90EC-C92E-9563-830BD41548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64FCCA-32AB-28EC-3C5A-8AD767261EF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11E2DBC-4292-6B4F-29A2-CFA3B4774A5B}"/>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6" name="Footer Placeholder 5">
            <a:extLst>
              <a:ext uri="{FF2B5EF4-FFF2-40B4-BE49-F238E27FC236}">
                <a16:creationId xmlns:a16="http://schemas.microsoft.com/office/drawing/2014/main" id="{1B9E6154-3503-914E-BDA1-F2946AAFA6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B8976F-19F7-32B0-92FA-DCF0B08C2F4F}"/>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736294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5F56C-945C-A6AA-5324-F6FC786A75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3CE386-3FD4-D52C-FD98-F53B6CA41B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9DB4FD-052D-1E60-3B97-04428C9BFB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2244872-4319-C17D-70F5-FF676228AC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FA30F53-336D-2058-99B5-9D5A60EE7A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FDA6BE-CB30-A839-83EF-DF0B2B6FA00B}"/>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8" name="Footer Placeholder 7">
            <a:extLst>
              <a:ext uri="{FF2B5EF4-FFF2-40B4-BE49-F238E27FC236}">
                <a16:creationId xmlns:a16="http://schemas.microsoft.com/office/drawing/2014/main" id="{14A0CA29-4ED0-822E-5C50-8806088270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A12797-E848-850E-EDCC-E53E08AB07C7}"/>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3546915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657B7-3CDA-3935-6D5B-DDD94954E25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617FA5-77C3-FAE6-0C46-F2D9CD1D7995}"/>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4" name="Footer Placeholder 3">
            <a:extLst>
              <a:ext uri="{FF2B5EF4-FFF2-40B4-BE49-F238E27FC236}">
                <a16:creationId xmlns:a16="http://schemas.microsoft.com/office/drawing/2014/main" id="{B0B924F3-823A-5598-C984-CD4F88B630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629555E-BCCD-6FF2-5382-D622E4D023B9}"/>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899088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4F0A1D-FEA0-9E24-899A-F5FD9ECD200A}"/>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3" name="Footer Placeholder 2">
            <a:extLst>
              <a:ext uri="{FF2B5EF4-FFF2-40B4-BE49-F238E27FC236}">
                <a16:creationId xmlns:a16="http://schemas.microsoft.com/office/drawing/2014/main" id="{1A408E95-B7C8-FFE6-136E-A61C61F5167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D8E189-E78C-7D66-9C45-8CDF880CB7EE}"/>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137606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886EE-5554-6D38-25C8-D1D7B7010D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A9B2F8E-6054-C65B-CBCE-D12FF1D3B9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8381C0E-6736-4F89-F5D8-62CDFBED07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5C6CE1-E580-16C1-E4B5-2E54718D6180}"/>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6" name="Footer Placeholder 5">
            <a:extLst>
              <a:ext uri="{FF2B5EF4-FFF2-40B4-BE49-F238E27FC236}">
                <a16:creationId xmlns:a16="http://schemas.microsoft.com/office/drawing/2014/main" id="{F11E8C29-5D12-FC37-116F-B2FD3C66FD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60DFEE-29F2-0F51-D2C7-9BE34BD571E2}"/>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1682195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452AE-2EC0-27AD-DF74-F6340DE262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6B9603-FFAB-15B5-07B8-3BBC34D814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9CC2C3-9713-3470-8C9C-3ACAA307E7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49F07-208E-38ED-F3DE-E7FF80BEC5E2}"/>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6" name="Footer Placeholder 5">
            <a:extLst>
              <a:ext uri="{FF2B5EF4-FFF2-40B4-BE49-F238E27FC236}">
                <a16:creationId xmlns:a16="http://schemas.microsoft.com/office/drawing/2014/main" id="{3AD629C6-3770-5415-868F-D4CCC594C1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F1F731-C393-49B3-82D9-2EE0384DB113}"/>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1930320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BB7D89-1253-0C9C-407B-CC1AECD564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A4B7375-7834-CFED-A862-D3DFEF7625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02D390-2DEE-9635-4AC0-FDFE6DC51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812CD-E3F8-D54C-A62A-42D2ECBB7854}" type="datetimeFigureOut">
              <a:rPr lang="en-US" smtClean="0"/>
              <a:t>3/20/23</a:t>
            </a:fld>
            <a:endParaRPr lang="en-US"/>
          </a:p>
        </p:txBody>
      </p:sp>
      <p:sp>
        <p:nvSpPr>
          <p:cNvPr id="5" name="Footer Placeholder 4">
            <a:extLst>
              <a:ext uri="{FF2B5EF4-FFF2-40B4-BE49-F238E27FC236}">
                <a16:creationId xmlns:a16="http://schemas.microsoft.com/office/drawing/2014/main" id="{7A5F2283-E0A0-407B-0463-95749CB6AA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A1BE76B-024B-12D7-74C6-EF818375A5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F61E87-E092-ED4B-8E9B-C51ABC7A9967}" type="slidenum">
              <a:rPr lang="en-US" smtClean="0"/>
              <a:t>‹#›</a:t>
            </a:fld>
            <a:endParaRPr lang="en-US"/>
          </a:p>
        </p:txBody>
      </p:sp>
    </p:spTree>
    <p:extLst>
      <p:ext uri="{BB962C8B-B14F-4D97-AF65-F5344CB8AC3E}">
        <p14:creationId xmlns:p14="http://schemas.microsoft.com/office/powerpoint/2010/main" val="2789982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7FF1A-99F2-2226-2015-5E02F67E58F1}"/>
              </a:ext>
            </a:extLst>
          </p:cNvPr>
          <p:cNvSpPr>
            <a:spLocks noGrp="1"/>
          </p:cNvSpPr>
          <p:nvPr>
            <p:ph type="ctrTitle"/>
          </p:nvPr>
        </p:nvSpPr>
        <p:spPr>
          <a:xfrm>
            <a:off x="5875020" y="1122363"/>
            <a:ext cx="4792980" cy="2387600"/>
          </a:xfrm>
        </p:spPr>
        <p:txBody>
          <a:bodyPr/>
          <a:lstStyle/>
          <a:p>
            <a:r>
              <a:rPr lang="en-US" b="1" dirty="0"/>
              <a:t>Leadership of Nehemiah III</a:t>
            </a:r>
          </a:p>
        </p:txBody>
      </p:sp>
      <p:sp>
        <p:nvSpPr>
          <p:cNvPr id="3" name="Subtitle 2">
            <a:extLst>
              <a:ext uri="{FF2B5EF4-FFF2-40B4-BE49-F238E27FC236}">
                <a16:creationId xmlns:a16="http://schemas.microsoft.com/office/drawing/2014/main" id="{13C63CB5-5ED5-6970-5BEC-A416FE0C17BB}"/>
              </a:ext>
            </a:extLst>
          </p:cNvPr>
          <p:cNvSpPr>
            <a:spLocks noGrp="1"/>
          </p:cNvSpPr>
          <p:nvPr>
            <p:ph type="subTitle" idx="1"/>
          </p:nvPr>
        </p:nvSpPr>
        <p:spPr>
          <a:xfrm>
            <a:off x="3855720" y="4012248"/>
            <a:ext cx="9144000" cy="1655762"/>
          </a:xfrm>
        </p:spPr>
        <p:txBody>
          <a:bodyPr/>
          <a:lstStyle/>
          <a:p>
            <a:r>
              <a:rPr lang="en-US" dirty="0"/>
              <a:t>By Pastor Tzvetan </a:t>
            </a:r>
            <a:r>
              <a:rPr lang="en-US" dirty="0" err="1"/>
              <a:t>Petkov</a:t>
            </a:r>
            <a:endParaRPr lang="en-US" dirty="0"/>
          </a:p>
        </p:txBody>
      </p:sp>
    </p:spTree>
    <p:extLst>
      <p:ext uri="{BB962C8B-B14F-4D97-AF65-F5344CB8AC3E}">
        <p14:creationId xmlns:p14="http://schemas.microsoft.com/office/powerpoint/2010/main" val="1761834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ED8FF-4E3F-C268-0177-A41A49D7E5B7}"/>
              </a:ext>
            </a:extLst>
          </p:cNvPr>
          <p:cNvSpPr>
            <a:spLocks noGrp="1"/>
          </p:cNvSpPr>
          <p:nvPr>
            <p:ph type="title"/>
          </p:nvPr>
        </p:nvSpPr>
        <p:spPr/>
        <p:txBody>
          <a:bodyPr/>
          <a:lstStyle/>
          <a:p>
            <a:r>
              <a:rPr lang="en-US" dirty="0"/>
              <a:t>The exercise of authority</a:t>
            </a:r>
          </a:p>
        </p:txBody>
      </p:sp>
      <p:sp>
        <p:nvSpPr>
          <p:cNvPr id="3" name="Content Placeholder 2">
            <a:extLst>
              <a:ext uri="{FF2B5EF4-FFF2-40B4-BE49-F238E27FC236}">
                <a16:creationId xmlns:a16="http://schemas.microsoft.com/office/drawing/2014/main" id="{2FEE3A30-B4F9-A661-F09F-A6127BA2049B}"/>
              </a:ext>
            </a:extLst>
          </p:cNvPr>
          <p:cNvSpPr>
            <a:spLocks noGrp="1"/>
          </p:cNvSpPr>
          <p:nvPr>
            <p:ph sz="half" idx="1"/>
          </p:nvPr>
        </p:nvSpPr>
        <p:spPr/>
        <p:txBody>
          <a:bodyPr>
            <a:normAutofit lnSpcReduction="10000"/>
          </a:bodyPr>
          <a:lstStyle/>
          <a:p>
            <a:endParaRPr lang="en-US"/>
          </a:p>
        </p:txBody>
      </p:sp>
      <p:sp>
        <p:nvSpPr>
          <p:cNvPr id="4" name="Content Placeholder 3">
            <a:extLst>
              <a:ext uri="{FF2B5EF4-FFF2-40B4-BE49-F238E27FC236}">
                <a16:creationId xmlns:a16="http://schemas.microsoft.com/office/drawing/2014/main" id="{EA2423F3-C22B-2F61-60F6-2643A621F397}"/>
              </a:ext>
            </a:extLst>
          </p:cNvPr>
          <p:cNvSpPr>
            <a:spLocks noGrp="1"/>
          </p:cNvSpPr>
          <p:nvPr>
            <p:ph sz="half" idx="2"/>
          </p:nvPr>
        </p:nvSpPr>
        <p:spPr/>
        <p:txBody>
          <a:bodyPr>
            <a:normAutofit lnSpcReduction="10000"/>
          </a:bodyPr>
          <a:lstStyle/>
          <a:p>
            <a:r>
              <a:rPr lang="en-US" dirty="0"/>
              <a:t>Nehemiah bore a royal commission requiring the inhabitants to cooperate with him in rebuilding the walls of the city, </a:t>
            </a:r>
            <a:r>
              <a:rPr lang="en-US" b="1" dirty="0"/>
              <a:t>but he did not depend upon the exercise of authority. He sought rather to gain the confidence and sympathy of the people,</a:t>
            </a:r>
            <a:r>
              <a:rPr lang="en-US" dirty="0"/>
              <a:t> knowing that a union of hearts as well as of hands was essential in the great work before him. CC 264.3</a:t>
            </a:r>
          </a:p>
        </p:txBody>
      </p:sp>
    </p:spTree>
    <p:extLst>
      <p:ext uri="{BB962C8B-B14F-4D97-AF65-F5344CB8AC3E}">
        <p14:creationId xmlns:p14="http://schemas.microsoft.com/office/powerpoint/2010/main" val="3395683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569A2-F89D-974D-2AE9-F8FE70583432}"/>
              </a:ext>
            </a:extLst>
          </p:cNvPr>
          <p:cNvSpPr>
            <a:spLocks noGrp="1"/>
          </p:cNvSpPr>
          <p:nvPr>
            <p:ph type="title"/>
          </p:nvPr>
        </p:nvSpPr>
        <p:spPr/>
        <p:txBody>
          <a:bodyPr/>
          <a:lstStyle/>
          <a:p>
            <a:r>
              <a:rPr lang="en-US" dirty="0"/>
              <a:t>The exercise of authority</a:t>
            </a:r>
          </a:p>
        </p:txBody>
      </p:sp>
      <p:sp>
        <p:nvSpPr>
          <p:cNvPr id="3" name="Content Placeholder 2">
            <a:extLst>
              <a:ext uri="{FF2B5EF4-FFF2-40B4-BE49-F238E27FC236}">
                <a16:creationId xmlns:a16="http://schemas.microsoft.com/office/drawing/2014/main" id="{F2EA9BB9-2C8F-BD09-E144-D4D26734FA88}"/>
              </a:ext>
            </a:extLst>
          </p:cNvPr>
          <p:cNvSpPr>
            <a:spLocks noGrp="1"/>
          </p:cNvSpPr>
          <p:nvPr>
            <p:ph sz="half" idx="1"/>
          </p:nvPr>
        </p:nvSpPr>
        <p:spPr/>
        <p:txBody>
          <a:bodyPr>
            <a:normAutofit fontScale="92500" lnSpcReduction="10000"/>
          </a:bodyPr>
          <a:lstStyle/>
          <a:p>
            <a:endParaRPr lang="en-US"/>
          </a:p>
        </p:txBody>
      </p:sp>
      <p:sp>
        <p:nvSpPr>
          <p:cNvPr id="4" name="Content Placeholder 3">
            <a:extLst>
              <a:ext uri="{FF2B5EF4-FFF2-40B4-BE49-F238E27FC236}">
                <a16:creationId xmlns:a16="http://schemas.microsoft.com/office/drawing/2014/main" id="{0EEDFEAD-340B-6F20-9707-98D1D7B266CD}"/>
              </a:ext>
            </a:extLst>
          </p:cNvPr>
          <p:cNvSpPr>
            <a:spLocks noGrp="1"/>
          </p:cNvSpPr>
          <p:nvPr>
            <p:ph sz="half" idx="2"/>
          </p:nvPr>
        </p:nvSpPr>
        <p:spPr/>
        <p:txBody>
          <a:bodyPr>
            <a:normAutofit fontScale="92500" lnSpcReduction="10000"/>
          </a:bodyPr>
          <a:lstStyle/>
          <a:p>
            <a:r>
              <a:rPr lang="en-US" sz="2400" dirty="0"/>
              <a:t>The exercise of authority has been carried to such extremes that it is now time to call a halt; for church members are receiving a false education. A mistake has been made that should be corrected before it is too late. Those who dare to accept responsibilities that are contrary to the gospel plan are in a dangerous place. They need to see its course of action in its true light. Their permissions and their </a:t>
            </a:r>
            <a:r>
              <a:rPr lang="en-US" sz="2400" dirty="0" err="1"/>
              <a:t>forbiddings</a:t>
            </a:r>
            <a:r>
              <a:rPr lang="en-US" sz="2400" dirty="0"/>
              <a:t> have fostered wrong ideas regarding the responsibility that individuals should carry and have led believers to look to man instead of looking to God. </a:t>
            </a:r>
            <a:r>
              <a:rPr lang="en-US" sz="2200" dirty="0"/>
              <a:t>22LtMs, </a:t>
            </a:r>
            <a:r>
              <a:rPr lang="en-US" sz="2200" dirty="0" err="1"/>
              <a:t>Ms</a:t>
            </a:r>
            <a:r>
              <a:rPr lang="en-US" sz="2200" dirty="0"/>
              <a:t> 75, 1907,par. 4</a:t>
            </a:r>
            <a:endParaRPr lang="en-US" sz="2400" dirty="0"/>
          </a:p>
        </p:txBody>
      </p:sp>
    </p:spTree>
    <p:extLst>
      <p:ext uri="{BB962C8B-B14F-4D97-AF65-F5344CB8AC3E}">
        <p14:creationId xmlns:p14="http://schemas.microsoft.com/office/powerpoint/2010/main" val="197347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1AC7F-86DC-744C-117B-A55D0AC0CEC7}"/>
              </a:ext>
            </a:extLst>
          </p:cNvPr>
          <p:cNvSpPr>
            <a:spLocks noGrp="1"/>
          </p:cNvSpPr>
          <p:nvPr>
            <p:ph type="title"/>
          </p:nvPr>
        </p:nvSpPr>
        <p:spPr/>
        <p:txBody>
          <a:bodyPr/>
          <a:lstStyle/>
          <a:p>
            <a:r>
              <a:rPr lang="en-US" dirty="0"/>
              <a:t>The exercise of authority</a:t>
            </a:r>
          </a:p>
        </p:txBody>
      </p:sp>
      <p:sp>
        <p:nvSpPr>
          <p:cNvPr id="4" name="Content Placeholder 3">
            <a:extLst>
              <a:ext uri="{FF2B5EF4-FFF2-40B4-BE49-F238E27FC236}">
                <a16:creationId xmlns:a16="http://schemas.microsoft.com/office/drawing/2014/main" id="{2A1B8A16-CB05-45F7-6E64-8C46B4EC735B}"/>
              </a:ext>
            </a:extLst>
          </p:cNvPr>
          <p:cNvSpPr>
            <a:spLocks noGrp="1"/>
          </p:cNvSpPr>
          <p:nvPr>
            <p:ph sz="half" idx="2"/>
          </p:nvPr>
        </p:nvSpPr>
        <p:spPr>
          <a:xfrm>
            <a:off x="5564777" y="1838688"/>
            <a:ext cx="5789023" cy="4667250"/>
          </a:xfrm>
        </p:spPr>
        <p:txBody>
          <a:bodyPr>
            <a:normAutofit fontScale="77500" lnSpcReduction="20000"/>
          </a:bodyPr>
          <a:lstStyle/>
          <a:p>
            <a:r>
              <a:rPr lang="en-US" dirty="0"/>
              <a:t>I know from the light that God has been pleased to </a:t>
            </a:r>
            <a:r>
              <a:rPr lang="en-US" dirty="0" err="1"/>
              <a:t>giv</a:t>
            </a:r>
            <a:r>
              <a:rPr lang="en-US" dirty="0"/>
              <a:t> me that those who have held responsible positions are inclined to feel that they have a right to exercise more authority than their positions justify them to. God will sanction no tyranny, no sharp dictation, for this naturally repels souls and they are unfavorably affected by the manifestation of this disagreeable spirit, which stirs up the worst passion of the human heart. If men in responsible office do not show partiality but exercise the patience and kindness of Jesus, they will find this course more effective than the preaching of sermons, the exercise of power, or the presentation of strong argument. The silent influence of Christian character will fall upon men as the sunbeams of heaven. May God help you to do right because it is right. 6LtMs, Lt 22, 1889, par. 23</a:t>
            </a:r>
          </a:p>
        </p:txBody>
      </p:sp>
    </p:spTree>
    <p:extLst>
      <p:ext uri="{BB962C8B-B14F-4D97-AF65-F5344CB8AC3E}">
        <p14:creationId xmlns:p14="http://schemas.microsoft.com/office/powerpoint/2010/main" val="907568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ABCA6-BC06-9B87-BD9C-A7EDAB0B45E8}"/>
              </a:ext>
            </a:extLst>
          </p:cNvPr>
          <p:cNvSpPr>
            <a:spLocks noGrp="1"/>
          </p:cNvSpPr>
          <p:nvPr>
            <p:ph type="title"/>
          </p:nvPr>
        </p:nvSpPr>
        <p:spPr/>
        <p:txBody>
          <a:bodyPr/>
          <a:lstStyle/>
          <a:p>
            <a:r>
              <a:rPr lang="en-US" dirty="0"/>
              <a:t>CONSTANTLY SUPERINTENDED THE WORK</a:t>
            </a:r>
          </a:p>
        </p:txBody>
      </p:sp>
      <p:sp>
        <p:nvSpPr>
          <p:cNvPr id="4" name="Content Placeholder 3">
            <a:extLst>
              <a:ext uri="{FF2B5EF4-FFF2-40B4-BE49-F238E27FC236}">
                <a16:creationId xmlns:a16="http://schemas.microsoft.com/office/drawing/2014/main" id="{1F3677DB-AFD3-64E2-7EA5-101EA20B5931}"/>
              </a:ext>
            </a:extLst>
          </p:cNvPr>
          <p:cNvSpPr>
            <a:spLocks noGrp="1"/>
          </p:cNvSpPr>
          <p:nvPr>
            <p:ph sz="half" idx="1"/>
          </p:nvPr>
        </p:nvSpPr>
        <p:spPr>
          <a:xfrm>
            <a:off x="5852160" y="1825625"/>
            <a:ext cx="5501640" cy="4351338"/>
          </a:xfrm>
        </p:spPr>
        <p:txBody>
          <a:bodyPr>
            <a:normAutofit fontScale="92500" lnSpcReduction="20000"/>
          </a:bodyPr>
          <a:lstStyle/>
          <a:p>
            <a:r>
              <a:rPr lang="en-US" dirty="0"/>
              <a:t>Nehemiah’s zeal and energy did not abate, now that the work was actually begun. He did not fold his hands, feeling that he might let fall the burden. With tireless vigilance he constantly superintended the work, directing the workmen, noting every hindrance, and providing for every emergency. His influence was constantly felt along the whole extent of those three miles of wall. With timely words he encouraged the fearful, approved the diligent, or aroused the laggard. – {</a:t>
            </a:r>
            <a:r>
              <a:rPr lang="en-US" dirty="0" err="1"/>
              <a:t>ChS</a:t>
            </a:r>
            <a:r>
              <a:rPr lang="en-US" dirty="0"/>
              <a:t> 175.4}</a:t>
            </a:r>
          </a:p>
        </p:txBody>
      </p:sp>
    </p:spTree>
    <p:extLst>
      <p:ext uri="{BB962C8B-B14F-4D97-AF65-F5344CB8AC3E}">
        <p14:creationId xmlns:p14="http://schemas.microsoft.com/office/powerpoint/2010/main" val="1103111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2089F-BCC5-64C8-B4B5-111A04DA614B}"/>
              </a:ext>
            </a:extLst>
          </p:cNvPr>
          <p:cNvSpPr>
            <a:spLocks noGrp="1"/>
          </p:cNvSpPr>
          <p:nvPr>
            <p:ph type="title"/>
          </p:nvPr>
        </p:nvSpPr>
        <p:spPr/>
        <p:txBody>
          <a:bodyPr/>
          <a:lstStyle/>
          <a:p>
            <a:r>
              <a:rPr lang="en-US" dirty="0"/>
              <a:t>THE EYE OF EVERY WORKER</a:t>
            </a:r>
          </a:p>
        </p:txBody>
      </p:sp>
      <p:sp>
        <p:nvSpPr>
          <p:cNvPr id="4" name="Content Placeholder 3">
            <a:extLst>
              <a:ext uri="{FF2B5EF4-FFF2-40B4-BE49-F238E27FC236}">
                <a16:creationId xmlns:a16="http://schemas.microsoft.com/office/drawing/2014/main" id="{928CFC86-EC2E-8B1E-F15A-D34ACC681076}"/>
              </a:ext>
            </a:extLst>
          </p:cNvPr>
          <p:cNvSpPr>
            <a:spLocks noGrp="1"/>
          </p:cNvSpPr>
          <p:nvPr>
            <p:ph sz="half" idx="1"/>
          </p:nvPr>
        </p:nvSpPr>
        <p:spPr>
          <a:xfrm>
            <a:off x="4086225" y="1825625"/>
            <a:ext cx="7267575" cy="4351338"/>
          </a:xfrm>
        </p:spPr>
        <p:txBody>
          <a:bodyPr>
            <a:normAutofit/>
          </a:bodyPr>
          <a:lstStyle/>
          <a:p>
            <a:r>
              <a:rPr lang="en-US" dirty="0"/>
              <a:t>While the eye of every worker is often directed to Nehemiah, ready to heed the slightest signal, his eye and heart are uplifted to God, the great Overseer of the whole work, the one who put it into the heart of His servant to build. And as faith and courage strengthen in his own heart, Nehemiah exclaims, and his words, repeated and re-echoed, thrill the hearts of the workers all along the line, “The God of heaven, He will prosper us!”—The Southern Watchman, April 5, 1904.</a:t>
            </a:r>
          </a:p>
        </p:txBody>
      </p:sp>
    </p:spTree>
    <p:extLst>
      <p:ext uri="{BB962C8B-B14F-4D97-AF65-F5344CB8AC3E}">
        <p14:creationId xmlns:p14="http://schemas.microsoft.com/office/powerpoint/2010/main" val="2627035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ED51F-03A4-5B69-09EF-AB58505ECA6C}"/>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310A7583-BA7E-2373-B5F3-9103A669C748}"/>
              </a:ext>
            </a:extLst>
          </p:cNvPr>
          <p:cNvSpPr>
            <a:spLocks noGrp="1"/>
          </p:cNvSpPr>
          <p:nvPr>
            <p:ph sz="half" idx="1"/>
          </p:nvPr>
        </p:nvSpPr>
        <p:spPr/>
        <p:txBody>
          <a:bodyPr/>
          <a:lstStyle/>
          <a:p>
            <a:endParaRPr lang="en-US"/>
          </a:p>
        </p:txBody>
      </p:sp>
      <p:sp>
        <p:nvSpPr>
          <p:cNvPr id="4" name="Content Placeholder 3">
            <a:extLst>
              <a:ext uri="{FF2B5EF4-FFF2-40B4-BE49-F238E27FC236}">
                <a16:creationId xmlns:a16="http://schemas.microsoft.com/office/drawing/2014/main" id="{329E9587-E2BF-9E8D-7B3E-44D3513E59FD}"/>
              </a:ext>
            </a:extLst>
          </p:cNvPr>
          <p:cNvSpPr>
            <a:spLocks noGrp="1"/>
          </p:cNvSpPr>
          <p:nvPr>
            <p:ph sz="half" idx="2"/>
          </p:nvPr>
        </p:nvSpPr>
        <p:spPr/>
        <p:txBody>
          <a:bodyPr/>
          <a:lstStyle/>
          <a:p>
            <a:r>
              <a:rPr lang="en-US" dirty="0"/>
              <a:t>Order</a:t>
            </a:r>
          </a:p>
          <a:p>
            <a:pPr lvl="1"/>
            <a:r>
              <a:rPr lang="en-US" dirty="0"/>
              <a:t>Order not formality</a:t>
            </a:r>
          </a:p>
          <a:p>
            <a:pPr lvl="1"/>
            <a:r>
              <a:rPr lang="en-US" dirty="0"/>
              <a:t>Order and system</a:t>
            </a:r>
          </a:p>
          <a:p>
            <a:pPr lvl="1"/>
            <a:r>
              <a:rPr lang="en-US" dirty="0"/>
              <a:t>Order and supervision</a:t>
            </a:r>
          </a:p>
          <a:p>
            <a:r>
              <a:rPr lang="en-US" dirty="0"/>
              <a:t>Authority</a:t>
            </a:r>
          </a:p>
          <a:p>
            <a:pPr lvl="1"/>
            <a:r>
              <a:rPr lang="en-US" dirty="0"/>
              <a:t>And enthusiasm</a:t>
            </a:r>
          </a:p>
          <a:p>
            <a:pPr lvl="1"/>
            <a:r>
              <a:rPr lang="en-US" dirty="0"/>
              <a:t>And confidence</a:t>
            </a:r>
          </a:p>
          <a:p>
            <a:pPr lvl="1"/>
            <a:r>
              <a:rPr lang="en-US" dirty="0"/>
              <a:t>And dictatorship</a:t>
            </a:r>
          </a:p>
          <a:p>
            <a:pPr lvl="1"/>
            <a:endParaRPr lang="en-US" dirty="0"/>
          </a:p>
        </p:txBody>
      </p:sp>
    </p:spTree>
    <p:extLst>
      <p:ext uri="{BB962C8B-B14F-4D97-AF65-F5344CB8AC3E}">
        <p14:creationId xmlns:p14="http://schemas.microsoft.com/office/powerpoint/2010/main" val="3633070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TextShape 1"/>
          <p:cNvSpPr txBox="1"/>
          <p:nvPr/>
        </p:nvSpPr>
        <p:spPr>
          <a:xfrm>
            <a:off x="1981200" y="253440"/>
            <a:ext cx="8229240" cy="1142640"/>
          </a:xfrm>
          <a:prstGeom prst="rect">
            <a:avLst/>
          </a:prstGeom>
          <a:noFill/>
          <a:ln>
            <a:noFill/>
          </a:ln>
        </p:spPr>
        <p:txBody>
          <a:bodyPr lIns="90000" tIns="45000" bIns="45000" anchor="b">
            <a:normAutofit/>
          </a:bodyPr>
          <a:lstStyle/>
          <a:p>
            <a:pPr marL="54720"/>
            <a:r>
              <a:rPr lang="en-US" sz="4400" spc="-1" dirty="0">
                <a:latin typeface="+mj-lt"/>
              </a:rPr>
              <a:t>A woman of Samaria</a:t>
            </a:r>
          </a:p>
        </p:txBody>
      </p:sp>
      <p:sp>
        <p:nvSpPr>
          <p:cNvPr id="96" name="TextShape 2"/>
          <p:cNvSpPr txBox="1"/>
          <p:nvPr/>
        </p:nvSpPr>
        <p:spPr>
          <a:xfrm>
            <a:off x="6572795" y="1600200"/>
            <a:ext cx="4723920" cy="4724400"/>
          </a:xfrm>
          <a:prstGeom prst="rect">
            <a:avLst/>
          </a:prstGeom>
          <a:noFill/>
          <a:ln>
            <a:noFill/>
          </a:ln>
        </p:spPr>
        <p:txBody>
          <a:bodyPr lIns="90000" tIns="45000" rIns="90000" bIns="45000">
            <a:normAutofit/>
          </a:bodyPr>
          <a:lstStyle/>
          <a:p>
            <a:pPr marL="291960" indent="-291600">
              <a:buClr>
                <a:srgbClr val="72A376"/>
              </a:buClr>
              <a:buSzPct val="70000"/>
              <a:buFont typeface="Wingdings 2" charset="2"/>
              <a:buChar char=""/>
            </a:pPr>
            <a:r>
              <a:rPr lang="en-US" sz="2400" spc="-1" dirty="0"/>
              <a:t>Joh 4:5 Then cometh he to a city of Samaria, which is called Sychar, near to the parcel of ground that Jacob gave to his son Joseph.</a:t>
            </a:r>
          </a:p>
          <a:p>
            <a:pPr marL="291960" indent="-291600">
              <a:buClr>
                <a:srgbClr val="72A376"/>
              </a:buClr>
              <a:buSzPct val="70000"/>
              <a:buFont typeface="Wingdings 2" charset="2"/>
              <a:buChar char=""/>
            </a:pPr>
            <a:r>
              <a:rPr lang="en-US" sz="2400" spc="-1" dirty="0"/>
              <a:t>6 Now Jacob’s well was there. Jesus therefore, being wearied with [his] journey, sat thus on the well: [and] it was about the sixth hour.</a:t>
            </a:r>
          </a:p>
          <a:p>
            <a:pPr marL="291960" indent="-291600">
              <a:buClr>
                <a:srgbClr val="72A376"/>
              </a:buClr>
              <a:buSzPct val="70000"/>
              <a:buFont typeface="Wingdings 2" charset="2"/>
              <a:buChar char=""/>
            </a:pPr>
            <a:r>
              <a:rPr lang="en-US" sz="2400" spc="-1" dirty="0"/>
              <a:t>8 (For his disciples were gone away unto the city to buy meat.)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extShape 1"/>
          <p:cNvSpPr txBox="1"/>
          <p:nvPr/>
        </p:nvSpPr>
        <p:spPr>
          <a:xfrm>
            <a:off x="1981200" y="253440"/>
            <a:ext cx="8229240" cy="1142640"/>
          </a:xfrm>
          <a:prstGeom prst="rect">
            <a:avLst/>
          </a:prstGeom>
          <a:noFill/>
          <a:ln>
            <a:noFill/>
          </a:ln>
        </p:spPr>
        <p:txBody>
          <a:bodyPr lIns="90000" tIns="45000" bIns="45000" anchor="b">
            <a:normAutofit/>
          </a:bodyPr>
          <a:lstStyle/>
          <a:p>
            <a:pPr marL="54720"/>
            <a:r>
              <a:rPr lang="en-US" sz="4600" spc="-1" dirty="0">
                <a:latin typeface="+mj-lt"/>
              </a:rPr>
              <a:t>A woman of Samaria</a:t>
            </a:r>
          </a:p>
        </p:txBody>
      </p:sp>
      <p:sp>
        <p:nvSpPr>
          <p:cNvPr id="106" name="TextShape 2"/>
          <p:cNvSpPr txBox="1"/>
          <p:nvPr/>
        </p:nvSpPr>
        <p:spPr>
          <a:xfrm>
            <a:off x="6469500" y="1596394"/>
            <a:ext cx="4800240" cy="3089006"/>
          </a:xfrm>
          <a:prstGeom prst="rect">
            <a:avLst/>
          </a:prstGeom>
          <a:noFill/>
          <a:ln>
            <a:noFill/>
          </a:ln>
        </p:spPr>
        <p:txBody>
          <a:bodyPr lIns="90000" tIns="45000" rIns="90000" bIns="45000">
            <a:normAutofit/>
          </a:bodyPr>
          <a:lstStyle/>
          <a:p>
            <a:pPr marL="291960" indent="-291600">
              <a:buClr>
                <a:srgbClr val="72A376"/>
              </a:buClr>
              <a:buSzPct val="70000"/>
              <a:buFont typeface="Wingdings 2" charset="2"/>
              <a:buChar char=""/>
            </a:pPr>
            <a:r>
              <a:rPr lang="en-US" sz="2400" spc="-1" dirty="0"/>
              <a:t>Joh 4:28 The woman then left her waterpot, and went her way into the city, and saith to the men,</a:t>
            </a:r>
          </a:p>
          <a:p>
            <a:pPr marL="291960" indent="-291600">
              <a:buClr>
                <a:srgbClr val="72A376"/>
              </a:buClr>
              <a:buSzPct val="70000"/>
              <a:buFont typeface="Wingdings 2" charset="2"/>
              <a:buChar char=""/>
            </a:pPr>
            <a:r>
              <a:rPr lang="en-US" sz="2400" spc="-1" dirty="0"/>
              <a:t>29 Come, see a man, which told me all things that ever I did: is not this the Christ?</a:t>
            </a:r>
          </a:p>
          <a:p>
            <a:pPr marL="291960" indent="-291600">
              <a:buClr>
                <a:srgbClr val="72A376"/>
              </a:buClr>
              <a:buSzPct val="70000"/>
              <a:buFont typeface="Wingdings 2" charset="2"/>
              <a:buChar char=""/>
            </a:pPr>
            <a:r>
              <a:rPr lang="en-US" sz="2400" spc="-1" dirty="0"/>
              <a:t>30 Then they went out of the city, and came unto him.</a:t>
            </a:r>
          </a:p>
        </p:txBody>
      </p:sp>
      <p:sp>
        <p:nvSpPr>
          <p:cNvPr id="107" name="CustomShape 3"/>
          <p:cNvSpPr/>
          <p:nvPr/>
        </p:nvSpPr>
        <p:spPr>
          <a:xfrm>
            <a:off x="6969155" y="4728958"/>
            <a:ext cx="3200040" cy="191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560" indent="-457200">
              <a:buClr>
                <a:srgbClr val="FFFFFF"/>
              </a:buClr>
              <a:buFont typeface="Arial" panose="020B0604020202020204" pitchFamily="34" charset="0"/>
              <a:buChar char="•"/>
            </a:pPr>
            <a:r>
              <a:rPr lang="en-US" sz="2400" spc="-1" dirty="0"/>
              <a:t>Full of enthusiasm</a:t>
            </a:r>
          </a:p>
          <a:p>
            <a:pPr marL="457560" indent="-457200">
              <a:buClr>
                <a:srgbClr val="FFFFFF"/>
              </a:buClr>
              <a:buFont typeface="Arial" panose="020B0604020202020204" pitchFamily="34" charset="0"/>
              <a:buChar char="•"/>
            </a:pPr>
            <a:r>
              <a:rPr lang="en-US" sz="2400" spc="-1" dirty="0"/>
              <a:t>Initiative</a:t>
            </a:r>
          </a:p>
          <a:p>
            <a:pPr marL="457560" indent="-457200">
              <a:buClr>
                <a:srgbClr val="FFFFFF"/>
              </a:buClr>
              <a:buFont typeface="Arial" panose="020B0604020202020204" pitchFamily="34" charset="0"/>
              <a:buChar char="•"/>
            </a:pPr>
            <a:r>
              <a:rPr lang="en-US" sz="2400" spc="-1" dirty="0"/>
              <a:t>Forgot self</a:t>
            </a:r>
          </a:p>
          <a:p>
            <a:pPr marL="457560" indent="-457200">
              <a:buClr>
                <a:srgbClr val="FFFFFF"/>
              </a:buClr>
              <a:buFont typeface="Arial" panose="020B0604020202020204" pitchFamily="34" charset="0"/>
              <a:buChar char="•"/>
            </a:pPr>
            <a:r>
              <a:rPr lang="en-US" sz="2400" spc="-1" dirty="0"/>
              <a:t>Work hard</a:t>
            </a:r>
          </a:p>
          <a:p>
            <a:pPr marL="457560" indent="-457200">
              <a:buClr>
                <a:srgbClr val="FFFFFF"/>
              </a:buClr>
              <a:buFont typeface="Arial" panose="020B0604020202020204" pitchFamily="34" charset="0"/>
              <a:buChar char="•"/>
            </a:pPr>
            <a:r>
              <a:rPr lang="en-US" sz="2400" spc="-1" dirty="0"/>
              <a:t>Volunteer</a:t>
            </a: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extShape 1"/>
          <p:cNvSpPr txBox="1"/>
          <p:nvPr/>
        </p:nvSpPr>
        <p:spPr>
          <a:xfrm>
            <a:off x="1981200" y="253440"/>
            <a:ext cx="8229240" cy="1142640"/>
          </a:xfrm>
          <a:prstGeom prst="rect">
            <a:avLst/>
          </a:prstGeom>
          <a:noFill/>
          <a:ln>
            <a:noFill/>
          </a:ln>
        </p:spPr>
        <p:txBody>
          <a:bodyPr lIns="90000" tIns="45000" bIns="45000" anchor="b"/>
          <a:lstStyle/>
          <a:p>
            <a:pPr marL="54720"/>
            <a:r>
              <a:rPr lang="en-US" sz="4600" spc="-1" dirty="0">
                <a:latin typeface="+mj-lt"/>
              </a:rPr>
              <a:t>Conclusion</a:t>
            </a:r>
          </a:p>
        </p:txBody>
      </p:sp>
      <p:sp>
        <p:nvSpPr>
          <p:cNvPr id="109" name="TextShape 2"/>
          <p:cNvSpPr txBox="1"/>
          <p:nvPr/>
        </p:nvSpPr>
        <p:spPr>
          <a:xfrm>
            <a:off x="5316582" y="1798200"/>
            <a:ext cx="5695407" cy="4525920"/>
          </a:xfrm>
          <a:prstGeom prst="rect">
            <a:avLst/>
          </a:prstGeom>
          <a:noFill/>
          <a:ln>
            <a:noFill/>
          </a:ln>
        </p:spPr>
        <p:txBody>
          <a:bodyPr lIns="90000" tIns="45000" rIns="90000" bIns="45000">
            <a:normAutofit/>
          </a:bodyPr>
          <a:lstStyle/>
          <a:p>
            <a:pPr marL="291960" indent="-291600">
              <a:buClr>
                <a:srgbClr val="72A376"/>
              </a:buClr>
              <a:buSzPct val="70000"/>
              <a:buFont typeface="Wingdings 2" charset="2"/>
              <a:buChar char=""/>
            </a:pPr>
            <a:r>
              <a:rPr lang="en-US" sz="2800" spc="-1" dirty="0"/>
              <a:t> When God opens the way for the accomplishment of a certain work, and gives assurance of success, the chosen instrumentality must do all in his power to bring about the promised result. In proportion to the enthusiasm and perseverance with which the work is carried forward, will be the success given. </a:t>
            </a:r>
            <a:r>
              <a:rPr lang="en-US" sz="2400" i="1" spc="-1" dirty="0"/>
              <a:t>Prophets and Kings, p. 263.</a:t>
            </a:r>
            <a:endParaRPr lang="en-US" sz="2400" spc="-1"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A9117-ED2C-A71E-C182-DB1AE97D4C0C}"/>
              </a:ext>
            </a:extLst>
          </p:cNvPr>
          <p:cNvSpPr>
            <a:spLocks noGrp="1"/>
          </p:cNvSpPr>
          <p:nvPr>
            <p:ph type="title"/>
          </p:nvPr>
        </p:nvSpPr>
        <p:spPr/>
        <p:txBody>
          <a:bodyPr/>
          <a:lstStyle/>
          <a:p>
            <a:r>
              <a:rPr lang="en-US" dirty="0"/>
              <a:t>Move to action</a:t>
            </a:r>
          </a:p>
        </p:txBody>
      </p:sp>
      <p:sp>
        <p:nvSpPr>
          <p:cNvPr id="5" name="Content Placeholder 4">
            <a:extLst>
              <a:ext uri="{FF2B5EF4-FFF2-40B4-BE49-F238E27FC236}">
                <a16:creationId xmlns:a16="http://schemas.microsoft.com/office/drawing/2014/main" id="{03C8A41A-B933-A894-26F0-11C7BC730A40}"/>
              </a:ext>
            </a:extLst>
          </p:cNvPr>
          <p:cNvSpPr>
            <a:spLocks noGrp="1"/>
          </p:cNvSpPr>
          <p:nvPr>
            <p:ph sz="half" idx="1"/>
          </p:nvPr>
        </p:nvSpPr>
        <p:spPr/>
        <p:txBody>
          <a:bodyPr/>
          <a:lstStyle/>
          <a:p>
            <a:endParaRPr lang="en-US"/>
          </a:p>
        </p:txBody>
      </p:sp>
      <p:grpSp>
        <p:nvGrpSpPr>
          <p:cNvPr id="9" name="Group 8">
            <a:extLst>
              <a:ext uri="{FF2B5EF4-FFF2-40B4-BE49-F238E27FC236}">
                <a16:creationId xmlns:a16="http://schemas.microsoft.com/office/drawing/2014/main" id="{3615CDE0-600E-34B7-F8CC-7AF39D05E6F2}"/>
              </a:ext>
            </a:extLst>
          </p:cNvPr>
          <p:cNvGrpSpPr/>
          <p:nvPr/>
        </p:nvGrpSpPr>
        <p:grpSpPr>
          <a:xfrm>
            <a:off x="5680710" y="1805940"/>
            <a:ext cx="6543674" cy="4009076"/>
            <a:chOff x="600075" y="465141"/>
            <a:chExt cx="10915649" cy="6321425"/>
          </a:xfrm>
        </p:grpSpPr>
        <p:grpSp>
          <p:nvGrpSpPr>
            <p:cNvPr id="10" name="Group 9">
              <a:extLst>
                <a:ext uri="{FF2B5EF4-FFF2-40B4-BE49-F238E27FC236}">
                  <a16:creationId xmlns:a16="http://schemas.microsoft.com/office/drawing/2014/main" id="{A2EE2AF4-E1BB-3BBE-55BB-821AF901ACC8}"/>
                </a:ext>
              </a:extLst>
            </p:cNvPr>
            <p:cNvGrpSpPr/>
            <p:nvPr/>
          </p:nvGrpSpPr>
          <p:grpSpPr>
            <a:xfrm>
              <a:off x="2628900" y="465141"/>
              <a:ext cx="7029450" cy="6321425"/>
              <a:chOff x="2628900" y="465141"/>
              <a:chExt cx="7029450" cy="6321425"/>
            </a:xfrm>
          </p:grpSpPr>
          <p:sp>
            <p:nvSpPr>
              <p:cNvPr id="12" name="Oval 11">
                <a:extLst>
                  <a:ext uri="{FF2B5EF4-FFF2-40B4-BE49-F238E27FC236}">
                    <a16:creationId xmlns:a16="http://schemas.microsoft.com/office/drawing/2014/main" id="{496EEA33-CD6E-AE05-7B15-1609E716ECDF}"/>
                  </a:ext>
                </a:extLst>
              </p:cNvPr>
              <p:cNvSpPr/>
              <p:nvPr/>
            </p:nvSpPr>
            <p:spPr>
              <a:xfrm>
                <a:off x="2628900" y="465141"/>
                <a:ext cx="7029450" cy="6321425"/>
              </a:xfrm>
              <a:prstGeom prst="ellips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F5E7A1F-FBA1-1269-6AE2-A9609ED0F0F3}"/>
                  </a:ext>
                </a:extLst>
              </p:cNvPr>
              <p:cNvSpPr/>
              <p:nvPr/>
            </p:nvSpPr>
            <p:spPr>
              <a:xfrm>
                <a:off x="5986467" y="2628900"/>
                <a:ext cx="371475" cy="155733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FDCA535-D0AE-5C70-FE79-D876518D95CD}"/>
                  </a:ext>
                </a:extLst>
              </p:cNvPr>
              <p:cNvSpPr/>
              <p:nvPr/>
            </p:nvSpPr>
            <p:spPr>
              <a:xfrm rot="5400000">
                <a:off x="5980514" y="2611040"/>
                <a:ext cx="371475" cy="112632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11" name="Diagram 10">
              <a:extLst>
                <a:ext uri="{FF2B5EF4-FFF2-40B4-BE49-F238E27FC236}">
                  <a16:creationId xmlns:a16="http://schemas.microsoft.com/office/drawing/2014/main" id="{82F02A90-53FF-36EA-A842-0BD314F46DEC}"/>
                </a:ext>
              </a:extLst>
            </p:cNvPr>
            <p:cNvGraphicFramePr/>
            <p:nvPr>
              <p:extLst>
                <p:ext uri="{D42A27DB-BD31-4B8C-83A1-F6EECF244321}">
                  <p14:modId xmlns:p14="http://schemas.microsoft.com/office/powerpoint/2010/main" val="1689634941"/>
                </p:ext>
              </p:extLst>
            </p:nvPr>
          </p:nvGraphicFramePr>
          <p:xfrm>
            <a:off x="600075" y="862541"/>
            <a:ext cx="10915649"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spTree>
    <p:extLst>
      <p:ext uri="{BB962C8B-B14F-4D97-AF65-F5344CB8AC3E}">
        <p14:creationId xmlns:p14="http://schemas.microsoft.com/office/powerpoint/2010/main" val="1009846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08B02-C814-2726-9829-4ADFBDB1466A}"/>
              </a:ext>
            </a:extLst>
          </p:cNvPr>
          <p:cNvSpPr>
            <a:spLocks noGrp="1"/>
          </p:cNvSpPr>
          <p:nvPr>
            <p:ph type="title"/>
          </p:nvPr>
        </p:nvSpPr>
        <p:spPr/>
        <p:txBody>
          <a:bodyPr/>
          <a:lstStyle/>
          <a:p>
            <a:r>
              <a:rPr lang="en-US" dirty="0"/>
              <a:t>The Order</a:t>
            </a:r>
          </a:p>
        </p:txBody>
      </p:sp>
      <p:sp>
        <p:nvSpPr>
          <p:cNvPr id="4" name="Content Placeholder 3">
            <a:extLst>
              <a:ext uri="{FF2B5EF4-FFF2-40B4-BE49-F238E27FC236}">
                <a16:creationId xmlns:a16="http://schemas.microsoft.com/office/drawing/2014/main" id="{212993FE-165A-23EB-D690-05DEAC567CA4}"/>
              </a:ext>
            </a:extLst>
          </p:cNvPr>
          <p:cNvSpPr>
            <a:spLocks noGrp="1"/>
          </p:cNvSpPr>
          <p:nvPr>
            <p:ph sz="half" idx="2"/>
          </p:nvPr>
        </p:nvSpPr>
        <p:spPr/>
        <p:txBody>
          <a:bodyPr>
            <a:normAutofit fontScale="92500" lnSpcReduction="10000"/>
          </a:bodyPr>
          <a:lstStyle/>
          <a:p>
            <a:r>
              <a:rPr lang="en-US" dirty="0"/>
              <a:t>Nehemiah 3:1 Then </a:t>
            </a:r>
            <a:r>
              <a:rPr lang="en-US" dirty="0" err="1"/>
              <a:t>Eliashib</a:t>
            </a:r>
            <a:r>
              <a:rPr lang="en-US" dirty="0"/>
              <a:t> the high priest rose up with his brethren the priests, and they </a:t>
            </a:r>
            <a:r>
              <a:rPr lang="en-US" dirty="0" err="1"/>
              <a:t>builded</a:t>
            </a:r>
            <a:r>
              <a:rPr lang="en-US" dirty="0"/>
              <a:t> the sheep gate; they sanctified it, and set up the doors of it; even unto the tower of </a:t>
            </a:r>
            <a:r>
              <a:rPr lang="en-US" dirty="0" err="1"/>
              <a:t>Meah</a:t>
            </a:r>
            <a:r>
              <a:rPr lang="en-US" dirty="0"/>
              <a:t> they sanctified it, unto the tower of </a:t>
            </a:r>
            <a:r>
              <a:rPr lang="en-US" dirty="0" err="1"/>
              <a:t>Hananeel</a:t>
            </a:r>
            <a:r>
              <a:rPr lang="en-US" dirty="0"/>
              <a:t>.</a:t>
            </a:r>
          </a:p>
          <a:p>
            <a:r>
              <a:rPr lang="en-US" dirty="0"/>
              <a:t>Nehemiah 3:2 And next unto him </a:t>
            </a:r>
            <a:r>
              <a:rPr lang="en-US" dirty="0" err="1"/>
              <a:t>builded</a:t>
            </a:r>
            <a:r>
              <a:rPr lang="en-US" dirty="0"/>
              <a:t> the men of Jericho. And next to them </a:t>
            </a:r>
            <a:r>
              <a:rPr lang="en-US" dirty="0" err="1"/>
              <a:t>builded</a:t>
            </a:r>
            <a:r>
              <a:rPr lang="en-US" dirty="0"/>
              <a:t> </a:t>
            </a:r>
            <a:r>
              <a:rPr lang="en-US" dirty="0" err="1"/>
              <a:t>Zaccur</a:t>
            </a:r>
            <a:r>
              <a:rPr lang="en-US" dirty="0"/>
              <a:t> the son of </a:t>
            </a:r>
            <a:r>
              <a:rPr lang="en-US" dirty="0" err="1"/>
              <a:t>Imri</a:t>
            </a:r>
            <a:r>
              <a:rPr lang="en-US" dirty="0"/>
              <a:t>.</a:t>
            </a:r>
          </a:p>
        </p:txBody>
      </p:sp>
    </p:spTree>
    <p:extLst>
      <p:ext uri="{BB962C8B-B14F-4D97-AF65-F5344CB8AC3E}">
        <p14:creationId xmlns:p14="http://schemas.microsoft.com/office/powerpoint/2010/main" val="3317270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60B9A-6063-A514-0CE3-EBB8D5D4E834}"/>
              </a:ext>
            </a:extLst>
          </p:cNvPr>
          <p:cNvSpPr>
            <a:spLocks noGrp="1"/>
          </p:cNvSpPr>
          <p:nvPr>
            <p:ph type="title"/>
          </p:nvPr>
        </p:nvSpPr>
        <p:spPr/>
        <p:txBody>
          <a:bodyPr/>
          <a:lstStyle/>
          <a:p>
            <a:r>
              <a:rPr lang="en-US" dirty="0"/>
              <a:t>Formality and Order</a:t>
            </a:r>
          </a:p>
        </p:txBody>
      </p:sp>
      <p:sp>
        <p:nvSpPr>
          <p:cNvPr id="3" name="Content Placeholder 2">
            <a:extLst>
              <a:ext uri="{FF2B5EF4-FFF2-40B4-BE49-F238E27FC236}">
                <a16:creationId xmlns:a16="http://schemas.microsoft.com/office/drawing/2014/main" id="{A830C25E-B489-0D09-059C-ED4DF5633A5E}"/>
              </a:ext>
            </a:extLst>
          </p:cNvPr>
          <p:cNvSpPr>
            <a:spLocks noGrp="1"/>
          </p:cNvSpPr>
          <p:nvPr>
            <p:ph sz="half" idx="1"/>
          </p:nvPr>
        </p:nvSpPr>
        <p:spPr/>
        <p:txBody>
          <a:bodyPr>
            <a:normAutofit fontScale="70000" lnSpcReduction="20000"/>
          </a:bodyPr>
          <a:lstStyle/>
          <a:p>
            <a:endParaRPr lang="en-US"/>
          </a:p>
        </p:txBody>
      </p:sp>
      <p:sp>
        <p:nvSpPr>
          <p:cNvPr id="4" name="Content Placeholder 3">
            <a:extLst>
              <a:ext uri="{FF2B5EF4-FFF2-40B4-BE49-F238E27FC236}">
                <a16:creationId xmlns:a16="http://schemas.microsoft.com/office/drawing/2014/main" id="{1BEC8651-DE54-A63F-BFDC-061813E769E9}"/>
              </a:ext>
            </a:extLst>
          </p:cNvPr>
          <p:cNvSpPr>
            <a:spLocks noGrp="1"/>
          </p:cNvSpPr>
          <p:nvPr>
            <p:ph sz="half" idx="2"/>
          </p:nvPr>
        </p:nvSpPr>
        <p:spPr>
          <a:xfrm>
            <a:off x="6019800" y="1825625"/>
            <a:ext cx="5334000" cy="4351338"/>
          </a:xfrm>
        </p:spPr>
        <p:txBody>
          <a:bodyPr>
            <a:normAutofit fontScale="70000" lnSpcReduction="20000"/>
          </a:bodyPr>
          <a:lstStyle/>
          <a:p>
            <a:r>
              <a:rPr lang="en-US" dirty="0"/>
              <a:t>Formality should be shunned; but, in so doing, order should not be neglected. There is order in heaven. There was order in the church when Christ was upon the earth, and after his departure order was strictly observed among his apostles. And now in these last days, while God is bringing his children into the unity of the faith, there is more real need of order than ever before; for, as God unites his children, Satan and his evil angels are very busy to prevent this unity and to destroy it. Therefore men are hurried into the field who lack wisdom and judgment, perhaps not ruling well their own house, and not having order or government over the few that God has given them charge of at home; yet they feel capable of having charge of the flock. EW 97.1</a:t>
            </a:r>
          </a:p>
        </p:txBody>
      </p:sp>
    </p:spTree>
    <p:extLst>
      <p:ext uri="{BB962C8B-B14F-4D97-AF65-F5344CB8AC3E}">
        <p14:creationId xmlns:p14="http://schemas.microsoft.com/office/powerpoint/2010/main" val="1727224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6B2E3-0B11-EB48-DCE9-CCE236D2EC7B}"/>
              </a:ext>
            </a:extLst>
          </p:cNvPr>
          <p:cNvSpPr>
            <a:spLocks noGrp="1"/>
          </p:cNvSpPr>
          <p:nvPr>
            <p:ph type="title"/>
          </p:nvPr>
        </p:nvSpPr>
        <p:spPr/>
        <p:txBody>
          <a:bodyPr/>
          <a:lstStyle/>
          <a:p>
            <a:r>
              <a:rPr lang="en-US" dirty="0"/>
              <a:t>Order and System</a:t>
            </a:r>
          </a:p>
        </p:txBody>
      </p:sp>
      <p:sp>
        <p:nvSpPr>
          <p:cNvPr id="3" name="Content Placeholder 2">
            <a:extLst>
              <a:ext uri="{FF2B5EF4-FFF2-40B4-BE49-F238E27FC236}">
                <a16:creationId xmlns:a16="http://schemas.microsoft.com/office/drawing/2014/main" id="{013C2D34-88C7-6B00-2CF2-D425179E48A2}"/>
              </a:ext>
            </a:extLst>
          </p:cNvPr>
          <p:cNvSpPr>
            <a:spLocks noGrp="1"/>
          </p:cNvSpPr>
          <p:nvPr>
            <p:ph sz="half" idx="1"/>
          </p:nvPr>
        </p:nvSpPr>
        <p:spPr/>
        <p:txBody>
          <a:bodyPr>
            <a:normAutofit fontScale="85000" lnSpcReduction="20000"/>
          </a:bodyPr>
          <a:lstStyle/>
          <a:p>
            <a:endParaRPr lang="en-US"/>
          </a:p>
        </p:txBody>
      </p:sp>
      <p:sp>
        <p:nvSpPr>
          <p:cNvPr id="4" name="Content Placeholder 3">
            <a:extLst>
              <a:ext uri="{FF2B5EF4-FFF2-40B4-BE49-F238E27FC236}">
                <a16:creationId xmlns:a16="http://schemas.microsoft.com/office/drawing/2014/main" id="{25274F16-7408-4ACB-7C6E-78FC42D9A8E1}"/>
              </a:ext>
            </a:extLst>
          </p:cNvPr>
          <p:cNvSpPr>
            <a:spLocks noGrp="1"/>
          </p:cNvSpPr>
          <p:nvPr>
            <p:ph sz="half" idx="2"/>
          </p:nvPr>
        </p:nvSpPr>
        <p:spPr/>
        <p:txBody>
          <a:bodyPr>
            <a:normAutofit fontScale="85000" lnSpcReduction="20000"/>
          </a:bodyPr>
          <a:lstStyle/>
          <a:p>
            <a:r>
              <a:rPr lang="en-US" dirty="0"/>
              <a:t>God is a God of order. Everything connected with heaven is in perfect order; subjection and thorough discipline mark the movements of the angelic host. Success can only attend order and harmonious action. God requires order and system in His work now no less than in the days of Israel. All who are working for Him are to labor intelligently, not in a careless, haphazard manner. He would have his work done with faith and exactness, that He may place the seal of His approval upon it. PP 376.1</a:t>
            </a:r>
            <a:br>
              <a:rPr lang="en-US" dirty="0"/>
            </a:br>
            <a:endParaRPr lang="en-US" dirty="0"/>
          </a:p>
        </p:txBody>
      </p:sp>
    </p:spTree>
    <p:extLst>
      <p:ext uri="{BB962C8B-B14F-4D97-AF65-F5344CB8AC3E}">
        <p14:creationId xmlns:p14="http://schemas.microsoft.com/office/powerpoint/2010/main" val="14279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When is a missionary work accomplished?</a:t>
            </a:r>
          </a:p>
        </p:txBody>
      </p:sp>
      <p:sp>
        <p:nvSpPr>
          <p:cNvPr id="3" name="Content Placeholder 2"/>
          <p:cNvSpPr>
            <a:spLocks noGrp="1"/>
          </p:cNvSpPr>
          <p:nvPr>
            <p:ph idx="1"/>
          </p:nvPr>
        </p:nvSpPr>
        <p:spPr/>
        <p:txBody>
          <a:bodyPr/>
          <a:lstStyle/>
          <a:p>
            <a:endParaRPr lang="en-US" dirty="0"/>
          </a:p>
        </p:txBody>
      </p:sp>
      <p:grpSp>
        <p:nvGrpSpPr>
          <p:cNvPr id="16" name="Group 15"/>
          <p:cNvGrpSpPr/>
          <p:nvPr/>
        </p:nvGrpSpPr>
        <p:grpSpPr>
          <a:xfrm>
            <a:off x="1219200" y="1981200"/>
            <a:ext cx="8686800" cy="4267200"/>
            <a:chOff x="457200" y="2286000"/>
            <a:chExt cx="8229600" cy="3505200"/>
          </a:xfrm>
        </p:grpSpPr>
        <p:sp>
          <p:nvSpPr>
            <p:cNvPr id="4" name="Oval 3"/>
            <p:cNvSpPr/>
            <p:nvPr/>
          </p:nvSpPr>
          <p:spPr>
            <a:xfrm>
              <a:off x="457200" y="3429000"/>
              <a:ext cx="1676400" cy="9906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effectLst>
                    <a:outerShdw blurRad="38100" dist="38100" dir="2700000" algn="tl">
                      <a:srgbClr val="000000">
                        <a:alpha val="43137"/>
                      </a:srgbClr>
                    </a:outerShdw>
                  </a:effectLst>
                </a:rPr>
                <a:t>Contact</a:t>
              </a:r>
            </a:p>
          </p:txBody>
        </p:sp>
        <p:sp>
          <p:nvSpPr>
            <p:cNvPr id="5" name="Oval 4"/>
            <p:cNvSpPr/>
            <p:nvPr/>
          </p:nvSpPr>
          <p:spPr>
            <a:xfrm>
              <a:off x="2413592" y="2333362"/>
              <a:ext cx="1981200" cy="9906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effectLst>
                    <a:outerShdw blurRad="38100" dist="38100" dir="2700000" algn="tl">
                      <a:srgbClr val="000000">
                        <a:alpha val="43137"/>
                      </a:srgbClr>
                    </a:outerShdw>
                  </a:effectLst>
                </a:rPr>
                <a:t>Motivation</a:t>
              </a:r>
            </a:p>
          </p:txBody>
        </p:sp>
        <p:sp>
          <p:nvSpPr>
            <p:cNvPr id="6" name="Oval 5"/>
            <p:cNvSpPr/>
            <p:nvPr/>
          </p:nvSpPr>
          <p:spPr>
            <a:xfrm>
              <a:off x="5257799" y="2286000"/>
              <a:ext cx="1826434" cy="9906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effectLst>
                    <a:outerShdw blurRad="38100" dist="38100" dir="2700000" algn="tl">
                      <a:srgbClr val="000000">
                        <a:alpha val="43137"/>
                      </a:srgbClr>
                    </a:outerShdw>
                  </a:effectLst>
                </a:rPr>
                <a:t>B Study-</a:t>
              </a:r>
            </a:p>
            <a:p>
              <a:pPr algn="ctr"/>
              <a:r>
                <a:rPr lang="en-US" dirty="0">
                  <a:effectLst>
                    <a:outerShdw blurRad="38100" dist="38100" dir="2700000" algn="tl">
                      <a:srgbClr val="000000">
                        <a:alpha val="43137"/>
                      </a:srgbClr>
                    </a:outerShdw>
                  </a:effectLst>
                </a:rPr>
                <a:t>Practices</a:t>
              </a:r>
            </a:p>
          </p:txBody>
        </p:sp>
        <p:sp>
          <p:nvSpPr>
            <p:cNvPr id="7" name="Oval 6"/>
            <p:cNvSpPr/>
            <p:nvPr/>
          </p:nvSpPr>
          <p:spPr>
            <a:xfrm>
              <a:off x="7010400" y="3505200"/>
              <a:ext cx="1676400" cy="9906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effectLst>
                    <a:outerShdw blurRad="38100" dist="38100" dir="2700000" algn="tl">
                      <a:srgbClr val="000000">
                        <a:alpha val="43137"/>
                      </a:srgbClr>
                    </a:outerShdw>
                  </a:effectLst>
                </a:rPr>
                <a:t>Baptism</a:t>
              </a:r>
            </a:p>
          </p:txBody>
        </p:sp>
        <p:sp>
          <p:nvSpPr>
            <p:cNvPr id="8" name="Right Arrow 7"/>
            <p:cNvSpPr/>
            <p:nvPr/>
          </p:nvSpPr>
          <p:spPr>
            <a:xfrm rot="19435047">
              <a:off x="1872752" y="3012809"/>
              <a:ext cx="609600" cy="4572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9" name="Right Arrow 8"/>
            <p:cNvSpPr/>
            <p:nvPr/>
          </p:nvSpPr>
          <p:spPr>
            <a:xfrm>
              <a:off x="4495800" y="2514600"/>
              <a:ext cx="609600" cy="4572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1" name="Right Arrow 10"/>
            <p:cNvSpPr/>
            <p:nvPr/>
          </p:nvSpPr>
          <p:spPr>
            <a:xfrm rot="2427498">
              <a:off x="6968351" y="3026423"/>
              <a:ext cx="609600" cy="4572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3" name="Right Arrow 12"/>
            <p:cNvSpPr/>
            <p:nvPr/>
          </p:nvSpPr>
          <p:spPr>
            <a:xfrm rot="9316001">
              <a:off x="6392285" y="4465443"/>
              <a:ext cx="609600" cy="4572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4" name="Right Arrow 13"/>
            <p:cNvSpPr/>
            <p:nvPr/>
          </p:nvSpPr>
          <p:spPr>
            <a:xfrm rot="12645933">
              <a:off x="2131439" y="4390941"/>
              <a:ext cx="609600" cy="4572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 </a:t>
              </a:r>
            </a:p>
          </p:txBody>
        </p:sp>
        <p:sp>
          <p:nvSpPr>
            <p:cNvPr id="15" name="Oval 14"/>
            <p:cNvSpPr/>
            <p:nvPr/>
          </p:nvSpPr>
          <p:spPr>
            <a:xfrm>
              <a:off x="3200400" y="4727121"/>
              <a:ext cx="2819400" cy="1064079"/>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effectLst>
                    <a:outerShdw blurRad="38100" dist="38100" dir="2700000" algn="tl">
                      <a:srgbClr val="000000">
                        <a:alpha val="43137"/>
                      </a:srgbClr>
                    </a:outerShdw>
                  </a:effectLst>
                </a:rPr>
                <a:t>Become Missionary</a:t>
              </a:r>
            </a:p>
          </p:txBody>
        </p:sp>
      </p:grpSp>
      <p:sp>
        <p:nvSpPr>
          <p:cNvPr id="17" name="TextBox 16"/>
          <p:cNvSpPr txBox="1"/>
          <p:nvPr/>
        </p:nvSpPr>
        <p:spPr>
          <a:xfrm>
            <a:off x="3657600" y="3352800"/>
            <a:ext cx="4191000" cy="1200329"/>
          </a:xfrm>
          <a:prstGeom prst="rect">
            <a:avLst/>
          </a:prstGeom>
          <a:noFill/>
        </p:spPr>
        <p:txBody>
          <a:bodyPr wrap="square" rtlCol="0">
            <a:spAutoFit/>
          </a:bodyPr>
          <a:lstStyle/>
          <a:p>
            <a:pPr algn="ctr"/>
            <a:r>
              <a:rPr lang="en-US" dirty="0" err="1"/>
              <a:t>Mr</a:t>
            </a:r>
            <a:r>
              <a:rPr lang="en-US" dirty="0"/>
              <a:t> 1:2  As it is written in the prophets, Behold, I send my messenger before thy face, which shall prepare thy way before thee.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ox(in)">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3149</TotalTime>
  <Words>1196</Words>
  <Application>Microsoft Macintosh PowerPoint</Application>
  <PresentationFormat>Widescreen</PresentationFormat>
  <Paragraphs>57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 2</vt:lpstr>
      <vt:lpstr>Office Theme 2013 - 2022</vt:lpstr>
      <vt:lpstr>Leadership of Nehemiah III</vt:lpstr>
      <vt:lpstr>PowerPoint Presentation</vt:lpstr>
      <vt:lpstr>PowerPoint Presentation</vt:lpstr>
      <vt:lpstr>PowerPoint Presentation</vt:lpstr>
      <vt:lpstr>Move to action</vt:lpstr>
      <vt:lpstr>The Order</vt:lpstr>
      <vt:lpstr>Formality and Order</vt:lpstr>
      <vt:lpstr>Order and System</vt:lpstr>
      <vt:lpstr>When is a missionary work accomplished?</vt:lpstr>
      <vt:lpstr>The exercise of authority</vt:lpstr>
      <vt:lpstr>The exercise of authority</vt:lpstr>
      <vt:lpstr>The exercise of authority</vt:lpstr>
      <vt:lpstr>CONSTANTLY SUPERINTENDED THE WORK</vt:lpstr>
      <vt:lpstr>THE EYE OF EVERY WORKER</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of Nehemiah</dc:title>
  <dc:creator>Tzvetan Petkov</dc:creator>
  <cp:lastModifiedBy>Tzvetan Petkov</cp:lastModifiedBy>
  <cp:revision>28</cp:revision>
  <dcterms:created xsi:type="dcterms:W3CDTF">2022-12-12T10:52:52Z</dcterms:created>
  <dcterms:modified xsi:type="dcterms:W3CDTF">2023-03-21T04:01:34Z</dcterms:modified>
</cp:coreProperties>
</file>